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441" r:id="rId2"/>
    <p:sldId id="683" r:id="rId3"/>
    <p:sldId id="673" r:id="rId4"/>
    <p:sldId id="694" r:id="rId5"/>
    <p:sldId id="657" r:id="rId6"/>
    <p:sldId id="658" r:id="rId7"/>
    <p:sldId id="706" r:id="rId8"/>
    <p:sldId id="703" r:id="rId9"/>
    <p:sldId id="705" r:id="rId10"/>
    <p:sldId id="704" r:id="rId11"/>
    <p:sldId id="271" r:id="rId12"/>
    <p:sldId id="636" r:id="rId13"/>
    <p:sldId id="697" r:id="rId14"/>
    <p:sldId id="674" r:id="rId15"/>
    <p:sldId id="669" r:id="rId16"/>
    <p:sldId id="303" r:id="rId17"/>
    <p:sldId id="686" r:id="rId18"/>
    <p:sldId id="688" r:id="rId19"/>
    <p:sldId id="676" r:id="rId20"/>
    <p:sldId id="691" r:id="rId21"/>
    <p:sldId id="689" r:id="rId22"/>
    <p:sldId id="675" r:id="rId23"/>
    <p:sldId id="690" r:id="rId24"/>
    <p:sldId id="698" r:id="rId25"/>
    <p:sldId id="699" r:id="rId26"/>
    <p:sldId id="700" r:id="rId27"/>
    <p:sldId id="701" r:id="rId28"/>
    <p:sldId id="677" r:id="rId29"/>
    <p:sldId id="667" r:id="rId30"/>
    <p:sldId id="637" r:id="rId31"/>
    <p:sldId id="695" r:id="rId32"/>
    <p:sldId id="648" r:id="rId33"/>
    <p:sldId id="649" r:id="rId34"/>
    <p:sldId id="650" r:id="rId35"/>
    <p:sldId id="647" r:id="rId36"/>
    <p:sldId id="678" r:id="rId37"/>
    <p:sldId id="645" r:id="rId38"/>
    <p:sldId id="681" r:id="rId39"/>
    <p:sldId id="666" r:id="rId40"/>
    <p:sldId id="665" r:id="rId41"/>
    <p:sldId id="661" r:id="rId42"/>
    <p:sldId id="702" r:id="rId43"/>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85" autoAdjust="0"/>
    <p:restoredTop sz="90352" autoAdjust="0"/>
  </p:normalViewPr>
  <p:slideViewPr>
    <p:cSldViewPr>
      <p:cViewPr varScale="1">
        <p:scale>
          <a:sx n="106" d="100"/>
          <a:sy n="106" d="100"/>
        </p:scale>
        <p:origin x="79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126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Deutschnote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5C-7B48-8E9F-BF7200FD06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5C-7B48-8E9F-BF7200FD06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5C-7B48-8E9F-BF7200FD06E7}"/>
              </c:ext>
            </c:extLst>
          </c:dPt>
          <c:dLbls>
            <c:dLbl>
              <c:idx val="0"/>
              <c:layout>
                <c:manualLayout>
                  <c:x val="-0.16397832215417518"/>
                  <c:y val="0.10162081171976077"/>
                </c:manualLayout>
              </c:layout>
              <c:tx>
                <c:rich>
                  <a:bodyPr/>
                  <a:lstStyle/>
                  <a:p>
                    <a:fld id="{6DC01BDE-161D-4DEE-83DC-1D3D8773E892}" type="CATEGORYNAME">
                      <a:rPr lang="en-US"/>
                      <a:pPr/>
                      <a:t>[RUBRIKENNAME]</a:t>
                    </a:fld>
                    <a:r>
                      <a:rPr lang="en-US" baseline="0"/>
                      <a:t>; </a:t>
                    </a:r>
                    <a:fld id="{4E5003B7-5C10-4342-A076-C2C07E136DCC}" type="PERCENTAGE">
                      <a:rPr lang="en-US" baseline="0"/>
                      <a:pPr/>
                      <a:t>[PROZENTSATZ]</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C-7B48-8E9F-BF7200FD06E7}"/>
                </c:ext>
              </c:extLst>
            </c:dLbl>
            <c:dLbl>
              <c:idx val="1"/>
              <c:tx>
                <c:rich>
                  <a:bodyPr/>
                  <a:lstStyle/>
                  <a:p>
                    <a:fld id="{D2D6EEF9-D47A-40E2-9EEB-21050711092E}" type="CATEGORYNAME">
                      <a:rPr lang="en-US"/>
                      <a:pPr/>
                      <a:t>[RUBRIKENNAME]</a:t>
                    </a:fld>
                    <a:r>
                      <a:rPr lang="en-US" baseline="0"/>
                      <a:t>;  </a:t>
                    </a:r>
                    <a:fld id="{035EB2E0-46E0-4433-8857-13EEB8466433}"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5C-7B48-8E9F-BF7200FD06E7}"/>
                </c:ext>
              </c:extLst>
            </c:dLbl>
            <c:dLbl>
              <c:idx val="2"/>
              <c:layout>
                <c:manualLayout>
                  <c:x val="0.14442621755613883"/>
                  <c:y val="0.11009606206797398"/>
                </c:manualLayout>
              </c:layout>
              <c:tx>
                <c:rich>
                  <a:bodyPr/>
                  <a:lstStyle/>
                  <a:p>
                    <a:fld id="{FB0DBDB8-A0F0-4D88-8F25-C5C6BC27609B}" type="CATEGORYNAME">
                      <a:rPr lang="en-US"/>
                      <a:pPr/>
                      <a:t>[RUBRIKENNAME]</a:t>
                    </a:fld>
                    <a:r>
                      <a:rPr lang="en-US" baseline="0"/>
                      <a:t>; </a:t>
                    </a:r>
                    <a:fld id="{F2283F35-7006-458C-9A3A-3FD3AD73F4F0}" type="PERCENTAGE">
                      <a:rPr lang="en-US" baseline="0"/>
                      <a:pPr/>
                      <a:t>[PROZENTSATZ]</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5C-7B48-8E9F-BF7200FD06E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Sprachgebrauch</c:v>
                </c:pt>
                <c:pt idx="1">
                  <c:v>Lesen</c:v>
                </c:pt>
                <c:pt idx="2">
                  <c:v>Rechtschreibung</c:v>
                </c:pt>
              </c:strCache>
            </c:strRef>
          </c:cat>
          <c:val>
            <c:numRef>
              <c:f>Tabelle1!$B$2:$B$5</c:f>
              <c:numCache>
                <c:formatCode>General</c:formatCode>
                <c:ptCount val="3"/>
                <c:pt idx="0">
                  <c:v>35</c:v>
                </c:pt>
                <c:pt idx="1">
                  <c:v>35</c:v>
                </c:pt>
                <c:pt idx="2">
                  <c:v>30</c:v>
                </c:pt>
              </c:numCache>
            </c:numRef>
          </c:val>
          <c:extLst>
            <c:ext xmlns:c16="http://schemas.microsoft.com/office/drawing/2014/chart" uri="{C3380CC4-5D6E-409C-BE32-E72D297353CC}">
              <c16:uniqueId val="{00000006-D15C-7B48-8E9F-BF7200FD06E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1B210-A255-E64E-A132-AE9789780742}"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de-DE"/>
        </a:p>
      </dgm:t>
    </dgm:pt>
    <dgm:pt modelId="{681DF559-44E1-7549-9D41-28F94BE03673}">
      <dgm:prSet phldrT="[Text]"/>
      <dgm:spPr>
        <a:solidFill>
          <a:schemeClr val="tx2">
            <a:lumMod val="40000"/>
            <a:lumOff val="60000"/>
          </a:schemeClr>
        </a:solidFill>
        <a:ln>
          <a:solidFill>
            <a:schemeClr val="tx2">
              <a:lumMod val="60000"/>
              <a:lumOff val="40000"/>
            </a:schemeClr>
          </a:solidFill>
        </a:ln>
      </dgm:spPr>
      <dgm:t>
        <a:bodyPr/>
        <a:lstStyle/>
        <a:p>
          <a:r>
            <a:rPr lang="de-DE" dirty="0"/>
            <a:t>Leistungskonzept</a:t>
          </a:r>
        </a:p>
      </dgm:t>
    </dgm:pt>
    <dgm:pt modelId="{2219C12F-B749-0C48-86D5-6013677393FE}" type="parTrans" cxnId="{DA67F686-D337-984E-B714-05B2D2BDB55A}">
      <dgm:prSet/>
      <dgm:spPr/>
      <dgm:t>
        <a:bodyPr/>
        <a:lstStyle/>
        <a:p>
          <a:endParaRPr lang="de-DE"/>
        </a:p>
      </dgm:t>
    </dgm:pt>
    <dgm:pt modelId="{1192A69B-CEBF-0F4C-AA2B-F36E84B1AE92}" type="sibTrans" cxnId="{DA67F686-D337-984E-B714-05B2D2BDB55A}">
      <dgm:prSet/>
      <dgm:spPr>
        <a:solidFill>
          <a:schemeClr val="tx2">
            <a:lumMod val="40000"/>
            <a:lumOff val="60000"/>
          </a:schemeClr>
        </a:solidFill>
      </dgm:spPr>
      <dgm:t>
        <a:bodyPr/>
        <a:lstStyle/>
        <a:p>
          <a:endParaRPr lang="de-DE"/>
        </a:p>
      </dgm:t>
    </dgm:pt>
    <dgm:pt modelId="{5DFB653A-8F9D-AD4D-AB95-304E6FC25BA0}">
      <dgm:prSet phldrT="[Text]"/>
      <dgm:spPr>
        <a:solidFill>
          <a:schemeClr val="tx2">
            <a:lumMod val="40000"/>
            <a:lumOff val="60000"/>
          </a:schemeClr>
        </a:solidFill>
      </dgm:spPr>
      <dgm:t>
        <a:bodyPr/>
        <a:lstStyle/>
        <a:p>
          <a:r>
            <a:rPr lang="de-DE" dirty="0"/>
            <a:t> Leistungsbewertung</a:t>
          </a:r>
        </a:p>
        <a:p>
          <a:r>
            <a:rPr lang="de-DE" dirty="0"/>
            <a:t>Zeugnisse</a:t>
          </a:r>
        </a:p>
      </dgm:t>
    </dgm:pt>
    <dgm:pt modelId="{B72C2029-5A0D-8441-8953-D16210C2B18F}" type="parTrans" cxnId="{7F5DBCE6-AB89-9047-9F5B-2990E3C8FC9F}">
      <dgm:prSet/>
      <dgm:spPr/>
      <dgm:t>
        <a:bodyPr/>
        <a:lstStyle/>
        <a:p>
          <a:endParaRPr lang="de-DE"/>
        </a:p>
      </dgm:t>
    </dgm:pt>
    <dgm:pt modelId="{149EEEEF-8BE0-AE42-AFBD-21EAA4F00CDA}" type="sibTrans" cxnId="{7F5DBCE6-AB89-9047-9F5B-2990E3C8FC9F}">
      <dgm:prSet/>
      <dgm:spPr>
        <a:solidFill>
          <a:schemeClr val="tx2">
            <a:lumMod val="40000"/>
            <a:lumOff val="60000"/>
          </a:schemeClr>
        </a:solidFill>
      </dgm:spPr>
      <dgm:t>
        <a:bodyPr/>
        <a:lstStyle/>
        <a:p>
          <a:endParaRPr lang="de-DE"/>
        </a:p>
      </dgm:t>
    </dgm:pt>
    <dgm:pt modelId="{40893FB1-36E0-3041-A3CE-280F3B81A84C}">
      <dgm:prSet phldrT="[Text]"/>
      <dgm:spPr>
        <a:solidFill>
          <a:schemeClr val="tx2">
            <a:lumMod val="40000"/>
            <a:lumOff val="60000"/>
          </a:schemeClr>
        </a:solidFill>
      </dgm:spPr>
      <dgm:t>
        <a:bodyPr/>
        <a:lstStyle/>
        <a:p>
          <a:r>
            <a:rPr lang="de-DE" dirty="0"/>
            <a:t>Schulinterne Arbeitspläne</a:t>
          </a:r>
        </a:p>
      </dgm:t>
    </dgm:pt>
    <dgm:pt modelId="{D2B30F6A-3B3D-0E43-ACDA-5A88DE3322E3}" type="parTrans" cxnId="{07FCF19A-4828-C04B-AF18-5C4122DA57B1}">
      <dgm:prSet/>
      <dgm:spPr/>
      <dgm:t>
        <a:bodyPr/>
        <a:lstStyle/>
        <a:p>
          <a:endParaRPr lang="de-DE"/>
        </a:p>
      </dgm:t>
    </dgm:pt>
    <dgm:pt modelId="{49A76A97-520D-BF4F-9B98-E3CAB4678E1A}" type="sibTrans" cxnId="{07FCF19A-4828-C04B-AF18-5C4122DA57B1}">
      <dgm:prSet/>
      <dgm:spPr>
        <a:solidFill>
          <a:schemeClr val="tx2">
            <a:lumMod val="40000"/>
            <a:lumOff val="60000"/>
          </a:schemeClr>
        </a:solidFill>
      </dgm:spPr>
      <dgm:t>
        <a:bodyPr/>
        <a:lstStyle/>
        <a:p>
          <a:endParaRPr lang="de-DE"/>
        </a:p>
      </dgm:t>
    </dgm:pt>
    <dgm:pt modelId="{DBDB2FAD-B6D7-694A-8144-2BEA4CE77EB2}" type="pres">
      <dgm:prSet presAssocID="{CCA1B210-A255-E64E-A132-AE9789780742}" presName="Name0" presStyleCnt="0">
        <dgm:presLayoutVars>
          <dgm:dir/>
          <dgm:resizeHandles val="exact"/>
        </dgm:presLayoutVars>
      </dgm:prSet>
      <dgm:spPr/>
    </dgm:pt>
    <dgm:pt modelId="{1D60E033-31D8-764C-BDB7-2F0AD7113BE3}" type="pres">
      <dgm:prSet presAssocID="{681DF559-44E1-7549-9D41-28F94BE03673}" presName="node" presStyleLbl="node1" presStyleIdx="0" presStyleCnt="3" custScaleX="129170">
        <dgm:presLayoutVars>
          <dgm:bulletEnabled val="1"/>
        </dgm:presLayoutVars>
      </dgm:prSet>
      <dgm:spPr/>
    </dgm:pt>
    <dgm:pt modelId="{6AC0DDCF-19A0-9942-A09B-CB8345CF5DD5}" type="pres">
      <dgm:prSet presAssocID="{1192A69B-CEBF-0F4C-AA2B-F36E84B1AE92}" presName="sibTrans" presStyleLbl="sibTrans2D1" presStyleIdx="0" presStyleCnt="3"/>
      <dgm:spPr/>
    </dgm:pt>
    <dgm:pt modelId="{DC91150E-131B-AF44-8AE8-4AC31BEBC49D}" type="pres">
      <dgm:prSet presAssocID="{1192A69B-CEBF-0F4C-AA2B-F36E84B1AE92}" presName="connectorText" presStyleLbl="sibTrans2D1" presStyleIdx="0" presStyleCnt="3"/>
      <dgm:spPr/>
    </dgm:pt>
    <dgm:pt modelId="{87A70F9A-9FD1-C143-89EA-B7CA4C4F33F3}" type="pres">
      <dgm:prSet presAssocID="{5DFB653A-8F9D-AD4D-AB95-304E6FC25BA0}" presName="node" presStyleLbl="node1" presStyleIdx="1" presStyleCnt="3">
        <dgm:presLayoutVars>
          <dgm:bulletEnabled val="1"/>
        </dgm:presLayoutVars>
      </dgm:prSet>
      <dgm:spPr/>
    </dgm:pt>
    <dgm:pt modelId="{5631C768-9192-3F47-BAE1-3D9E6A9004F8}" type="pres">
      <dgm:prSet presAssocID="{149EEEEF-8BE0-AE42-AFBD-21EAA4F00CDA}" presName="sibTrans" presStyleLbl="sibTrans2D1" presStyleIdx="1" presStyleCnt="3"/>
      <dgm:spPr/>
    </dgm:pt>
    <dgm:pt modelId="{2CA52EA5-8C05-244C-90D6-1B73B513CF7B}" type="pres">
      <dgm:prSet presAssocID="{149EEEEF-8BE0-AE42-AFBD-21EAA4F00CDA}" presName="connectorText" presStyleLbl="sibTrans2D1" presStyleIdx="1" presStyleCnt="3"/>
      <dgm:spPr/>
    </dgm:pt>
    <dgm:pt modelId="{0233996B-146D-8E4A-BB4A-C10DBCD8580C}" type="pres">
      <dgm:prSet presAssocID="{40893FB1-36E0-3041-A3CE-280F3B81A84C}" presName="node" presStyleLbl="node1" presStyleIdx="2" presStyleCnt="3">
        <dgm:presLayoutVars>
          <dgm:bulletEnabled val="1"/>
        </dgm:presLayoutVars>
      </dgm:prSet>
      <dgm:spPr/>
    </dgm:pt>
    <dgm:pt modelId="{3FB631BD-1738-5D46-82DA-E75D4EB7D697}" type="pres">
      <dgm:prSet presAssocID="{49A76A97-520D-BF4F-9B98-E3CAB4678E1A}" presName="sibTrans" presStyleLbl="sibTrans2D1" presStyleIdx="2" presStyleCnt="3"/>
      <dgm:spPr/>
    </dgm:pt>
    <dgm:pt modelId="{9876277F-85CC-7746-B91F-9E8B215A53FC}" type="pres">
      <dgm:prSet presAssocID="{49A76A97-520D-BF4F-9B98-E3CAB4678E1A}" presName="connectorText" presStyleLbl="sibTrans2D1" presStyleIdx="2" presStyleCnt="3"/>
      <dgm:spPr/>
    </dgm:pt>
  </dgm:ptLst>
  <dgm:cxnLst>
    <dgm:cxn modelId="{30F86B17-5F56-EA40-9F69-218CC3E4F672}" type="presOf" srcId="{49A76A97-520D-BF4F-9B98-E3CAB4678E1A}" destId="{9876277F-85CC-7746-B91F-9E8B215A53FC}" srcOrd="1" destOrd="0" presId="urn:microsoft.com/office/officeart/2005/8/layout/cycle7"/>
    <dgm:cxn modelId="{9135BC18-4150-F04F-BB8B-7E6C4E7A186C}" type="presOf" srcId="{1192A69B-CEBF-0F4C-AA2B-F36E84B1AE92}" destId="{DC91150E-131B-AF44-8AE8-4AC31BEBC49D}" srcOrd="1" destOrd="0" presId="urn:microsoft.com/office/officeart/2005/8/layout/cycle7"/>
    <dgm:cxn modelId="{50AA4A2F-2DD9-1D4A-B184-5BF365342A32}" type="presOf" srcId="{681DF559-44E1-7549-9D41-28F94BE03673}" destId="{1D60E033-31D8-764C-BDB7-2F0AD7113BE3}" srcOrd="0" destOrd="0" presId="urn:microsoft.com/office/officeart/2005/8/layout/cycle7"/>
    <dgm:cxn modelId="{3AC62676-78C8-294D-8414-F4DC98A82FCA}" type="presOf" srcId="{1192A69B-CEBF-0F4C-AA2B-F36E84B1AE92}" destId="{6AC0DDCF-19A0-9942-A09B-CB8345CF5DD5}" srcOrd="0" destOrd="0" presId="urn:microsoft.com/office/officeart/2005/8/layout/cycle7"/>
    <dgm:cxn modelId="{DEDE2F79-4B31-274F-B43F-B86CD5EDBF9A}" type="presOf" srcId="{149EEEEF-8BE0-AE42-AFBD-21EAA4F00CDA}" destId="{2CA52EA5-8C05-244C-90D6-1B73B513CF7B}" srcOrd="1" destOrd="0" presId="urn:microsoft.com/office/officeart/2005/8/layout/cycle7"/>
    <dgm:cxn modelId="{45E9177E-EFC1-6F43-BA13-E550D0BF2DBE}" type="presOf" srcId="{149EEEEF-8BE0-AE42-AFBD-21EAA4F00CDA}" destId="{5631C768-9192-3F47-BAE1-3D9E6A9004F8}" srcOrd="0" destOrd="0" presId="urn:microsoft.com/office/officeart/2005/8/layout/cycle7"/>
    <dgm:cxn modelId="{42C6AF7F-8643-EE43-8CAF-93AFC7733E3D}" type="presOf" srcId="{49A76A97-520D-BF4F-9B98-E3CAB4678E1A}" destId="{3FB631BD-1738-5D46-82DA-E75D4EB7D697}" srcOrd="0" destOrd="0" presId="urn:microsoft.com/office/officeart/2005/8/layout/cycle7"/>
    <dgm:cxn modelId="{DA67F686-D337-984E-B714-05B2D2BDB55A}" srcId="{CCA1B210-A255-E64E-A132-AE9789780742}" destId="{681DF559-44E1-7549-9D41-28F94BE03673}" srcOrd="0" destOrd="0" parTransId="{2219C12F-B749-0C48-86D5-6013677393FE}" sibTransId="{1192A69B-CEBF-0F4C-AA2B-F36E84B1AE92}"/>
    <dgm:cxn modelId="{E36FC08C-D558-2245-BBD5-A30A4EBD6D1A}" type="presOf" srcId="{CCA1B210-A255-E64E-A132-AE9789780742}" destId="{DBDB2FAD-B6D7-694A-8144-2BEA4CE77EB2}" srcOrd="0" destOrd="0" presId="urn:microsoft.com/office/officeart/2005/8/layout/cycle7"/>
    <dgm:cxn modelId="{07FCF19A-4828-C04B-AF18-5C4122DA57B1}" srcId="{CCA1B210-A255-E64E-A132-AE9789780742}" destId="{40893FB1-36E0-3041-A3CE-280F3B81A84C}" srcOrd="2" destOrd="0" parTransId="{D2B30F6A-3B3D-0E43-ACDA-5A88DE3322E3}" sibTransId="{49A76A97-520D-BF4F-9B98-E3CAB4678E1A}"/>
    <dgm:cxn modelId="{D5D387CC-42E1-4C4C-AC57-5B836A4D161D}" type="presOf" srcId="{40893FB1-36E0-3041-A3CE-280F3B81A84C}" destId="{0233996B-146D-8E4A-BB4A-C10DBCD8580C}" srcOrd="0" destOrd="0" presId="urn:microsoft.com/office/officeart/2005/8/layout/cycle7"/>
    <dgm:cxn modelId="{7F5DBCE6-AB89-9047-9F5B-2990E3C8FC9F}" srcId="{CCA1B210-A255-E64E-A132-AE9789780742}" destId="{5DFB653A-8F9D-AD4D-AB95-304E6FC25BA0}" srcOrd="1" destOrd="0" parTransId="{B72C2029-5A0D-8441-8953-D16210C2B18F}" sibTransId="{149EEEEF-8BE0-AE42-AFBD-21EAA4F00CDA}"/>
    <dgm:cxn modelId="{388C2BF2-4550-FB40-A4F6-1084D8F8334A}" type="presOf" srcId="{5DFB653A-8F9D-AD4D-AB95-304E6FC25BA0}" destId="{87A70F9A-9FD1-C143-89EA-B7CA4C4F33F3}" srcOrd="0" destOrd="0" presId="urn:microsoft.com/office/officeart/2005/8/layout/cycle7"/>
    <dgm:cxn modelId="{0AC1B7DA-6DB3-1D42-88DB-7B76C9A8173B}" type="presParOf" srcId="{DBDB2FAD-B6D7-694A-8144-2BEA4CE77EB2}" destId="{1D60E033-31D8-764C-BDB7-2F0AD7113BE3}" srcOrd="0" destOrd="0" presId="urn:microsoft.com/office/officeart/2005/8/layout/cycle7"/>
    <dgm:cxn modelId="{E7F2B82C-3D42-784C-81C7-E08918C3C7E2}" type="presParOf" srcId="{DBDB2FAD-B6D7-694A-8144-2BEA4CE77EB2}" destId="{6AC0DDCF-19A0-9942-A09B-CB8345CF5DD5}" srcOrd="1" destOrd="0" presId="urn:microsoft.com/office/officeart/2005/8/layout/cycle7"/>
    <dgm:cxn modelId="{EE789768-161E-A24D-94A3-6FDEF872B916}" type="presParOf" srcId="{6AC0DDCF-19A0-9942-A09B-CB8345CF5DD5}" destId="{DC91150E-131B-AF44-8AE8-4AC31BEBC49D}" srcOrd="0" destOrd="0" presId="urn:microsoft.com/office/officeart/2005/8/layout/cycle7"/>
    <dgm:cxn modelId="{03E82334-5FBB-AB4A-BF3F-08A367E76B2D}" type="presParOf" srcId="{DBDB2FAD-B6D7-694A-8144-2BEA4CE77EB2}" destId="{87A70F9A-9FD1-C143-89EA-B7CA4C4F33F3}" srcOrd="2" destOrd="0" presId="urn:microsoft.com/office/officeart/2005/8/layout/cycle7"/>
    <dgm:cxn modelId="{D76F9A0E-0430-234E-BDBB-CF7232C9C4AB}" type="presParOf" srcId="{DBDB2FAD-B6D7-694A-8144-2BEA4CE77EB2}" destId="{5631C768-9192-3F47-BAE1-3D9E6A9004F8}" srcOrd="3" destOrd="0" presId="urn:microsoft.com/office/officeart/2005/8/layout/cycle7"/>
    <dgm:cxn modelId="{77D9945C-051C-1B48-87D5-AE4C63333E89}" type="presParOf" srcId="{5631C768-9192-3F47-BAE1-3D9E6A9004F8}" destId="{2CA52EA5-8C05-244C-90D6-1B73B513CF7B}" srcOrd="0" destOrd="0" presId="urn:microsoft.com/office/officeart/2005/8/layout/cycle7"/>
    <dgm:cxn modelId="{41106ADB-C0F6-0D46-B4F3-1D55FDE29DC7}" type="presParOf" srcId="{DBDB2FAD-B6D7-694A-8144-2BEA4CE77EB2}" destId="{0233996B-146D-8E4A-BB4A-C10DBCD8580C}" srcOrd="4" destOrd="0" presId="urn:microsoft.com/office/officeart/2005/8/layout/cycle7"/>
    <dgm:cxn modelId="{FD056766-ED91-C847-A26A-4480EE18E14F}" type="presParOf" srcId="{DBDB2FAD-B6D7-694A-8144-2BEA4CE77EB2}" destId="{3FB631BD-1738-5D46-82DA-E75D4EB7D697}" srcOrd="5" destOrd="0" presId="urn:microsoft.com/office/officeart/2005/8/layout/cycle7"/>
    <dgm:cxn modelId="{ED01887C-1F66-8F48-85CC-3FCF7339D48E}" type="presParOf" srcId="{3FB631BD-1738-5D46-82DA-E75D4EB7D697}" destId="{9876277F-85CC-7746-B91F-9E8B215A53FC}" srcOrd="0" destOrd="0" presId="urn:microsoft.com/office/officeart/2005/8/layout/cycle7"/>
  </dgm:cxnLst>
  <dgm:bg/>
  <dgm:whole>
    <a:ln>
      <a:solidFill>
        <a:schemeClr val="tx2">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DA191B-C5BE-004C-8D77-458DC2ECDAE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E0EC7C2-465B-2244-958E-732AB5B9FFA2}">
      <dgm:prSet/>
      <dgm:spPr/>
      <dgm:t>
        <a:bodyPr/>
        <a:lstStyle/>
        <a:p>
          <a:pPr rtl="0"/>
          <a:r>
            <a:rPr lang="de-DE" b="1"/>
            <a:t>L</a:t>
          </a:r>
          <a:r>
            <a:rPr lang="de-DE"/>
            <a:t>ebensbezug</a:t>
          </a:r>
          <a:endParaRPr lang="de-DE" dirty="0"/>
        </a:p>
      </dgm:t>
    </dgm:pt>
    <dgm:pt modelId="{1E21BCCB-DDC0-CC44-882E-D3367735ADBB}" type="parTrans" cxnId="{D2487075-33A9-2A4B-A77A-22D4F911C7D6}">
      <dgm:prSet/>
      <dgm:spPr/>
      <dgm:t>
        <a:bodyPr/>
        <a:lstStyle/>
        <a:p>
          <a:endParaRPr lang="de-DE"/>
        </a:p>
      </dgm:t>
    </dgm:pt>
    <dgm:pt modelId="{E5E07749-6D8F-3C48-83F2-E013CCD19D20}" type="sibTrans" cxnId="{D2487075-33A9-2A4B-A77A-22D4F911C7D6}">
      <dgm:prSet/>
      <dgm:spPr/>
      <dgm:t>
        <a:bodyPr/>
        <a:lstStyle/>
        <a:p>
          <a:endParaRPr lang="de-DE"/>
        </a:p>
      </dgm:t>
    </dgm:pt>
    <dgm:pt modelId="{0E0D6A66-6DD5-7542-9DA9-67EB0ADA8F60}">
      <dgm:prSet/>
      <dgm:spPr/>
      <dgm:t>
        <a:bodyPr/>
        <a:lstStyle/>
        <a:p>
          <a:r>
            <a:rPr lang="de-DE" b="1" dirty="0"/>
            <a:t>E</a:t>
          </a:r>
          <a:r>
            <a:rPr lang="de-DE" dirty="0"/>
            <a:t>igenständigkeit</a:t>
          </a:r>
        </a:p>
      </dgm:t>
    </dgm:pt>
    <dgm:pt modelId="{213B3ABC-9E8B-8642-B05F-C838DE9FA5AB}" type="parTrans" cxnId="{0C822EBC-4D5D-4E40-A10E-2D89B90A5D15}">
      <dgm:prSet/>
      <dgm:spPr/>
      <dgm:t>
        <a:bodyPr/>
        <a:lstStyle/>
        <a:p>
          <a:endParaRPr lang="de-DE"/>
        </a:p>
      </dgm:t>
    </dgm:pt>
    <dgm:pt modelId="{3AAE08FA-171A-4D4E-9A51-5C2742CDEE18}" type="sibTrans" cxnId="{0C822EBC-4D5D-4E40-A10E-2D89B90A5D15}">
      <dgm:prSet/>
      <dgm:spPr/>
      <dgm:t>
        <a:bodyPr/>
        <a:lstStyle/>
        <a:p>
          <a:endParaRPr lang="de-DE"/>
        </a:p>
      </dgm:t>
    </dgm:pt>
    <dgm:pt modelId="{DBF3161B-093B-D54A-AFE6-B92FF23A1C7A}">
      <dgm:prSet/>
      <dgm:spPr/>
      <dgm:t>
        <a:bodyPr/>
        <a:lstStyle/>
        <a:p>
          <a:r>
            <a:rPr lang="de-DE" b="1" dirty="0"/>
            <a:t>I</a:t>
          </a:r>
          <a:r>
            <a:rPr lang="de-DE" dirty="0"/>
            <a:t>ndividuelles Lernen</a:t>
          </a:r>
        </a:p>
      </dgm:t>
    </dgm:pt>
    <dgm:pt modelId="{ACB0B832-975E-3E47-850F-D5B8657F471E}" type="parTrans" cxnId="{F5392D43-32B4-9F4B-88BE-1BD17F44D3A8}">
      <dgm:prSet/>
      <dgm:spPr/>
      <dgm:t>
        <a:bodyPr/>
        <a:lstStyle/>
        <a:p>
          <a:endParaRPr lang="de-DE"/>
        </a:p>
      </dgm:t>
    </dgm:pt>
    <dgm:pt modelId="{78B728FE-EA6A-EB47-9CA5-972DD75D28BC}" type="sibTrans" cxnId="{F5392D43-32B4-9F4B-88BE-1BD17F44D3A8}">
      <dgm:prSet/>
      <dgm:spPr/>
      <dgm:t>
        <a:bodyPr/>
        <a:lstStyle/>
        <a:p>
          <a:endParaRPr lang="de-DE"/>
        </a:p>
      </dgm:t>
    </dgm:pt>
    <dgm:pt modelId="{DB2A965D-7174-0443-98B7-673FA20C81BD}">
      <dgm:prSet/>
      <dgm:spPr/>
      <dgm:t>
        <a:bodyPr/>
        <a:lstStyle/>
        <a:p>
          <a:r>
            <a:rPr lang="de-DE" b="1" dirty="0"/>
            <a:t>S</a:t>
          </a:r>
          <a:r>
            <a:rPr lang="de-DE" dirty="0"/>
            <a:t>elbstmotivation</a:t>
          </a:r>
        </a:p>
      </dgm:t>
    </dgm:pt>
    <dgm:pt modelId="{69600256-EB5F-1249-B35F-07BD896BF512}" type="parTrans" cxnId="{1C73CB27-8963-5849-BFB9-6C1F7D136970}">
      <dgm:prSet/>
      <dgm:spPr/>
      <dgm:t>
        <a:bodyPr/>
        <a:lstStyle/>
        <a:p>
          <a:endParaRPr lang="de-DE"/>
        </a:p>
      </dgm:t>
    </dgm:pt>
    <dgm:pt modelId="{CD652FFF-D7B9-464E-9161-6CC34820974F}" type="sibTrans" cxnId="{1C73CB27-8963-5849-BFB9-6C1F7D136970}">
      <dgm:prSet/>
      <dgm:spPr/>
      <dgm:t>
        <a:bodyPr/>
        <a:lstStyle/>
        <a:p>
          <a:endParaRPr lang="de-DE"/>
        </a:p>
      </dgm:t>
    </dgm:pt>
    <dgm:pt modelId="{4C03B2DD-DC1F-304F-8EF4-E5E433CB3A8B}">
      <dgm:prSet/>
      <dgm:spPr/>
      <dgm:t>
        <a:bodyPr/>
        <a:lstStyle/>
        <a:p>
          <a:r>
            <a:rPr lang="de-DE" b="1" dirty="0"/>
            <a:t>T</a:t>
          </a:r>
          <a:r>
            <a:rPr lang="de-DE" dirty="0"/>
            <a:t>ransparenz</a:t>
          </a:r>
        </a:p>
      </dgm:t>
    </dgm:pt>
    <dgm:pt modelId="{DA1C65D5-7507-9D4D-A463-DDCD16EA5CB3}" type="parTrans" cxnId="{8B469532-C4E2-4049-96B7-6F15F89D175B}">
      <dgm:prSet/>
      <dgm:spPr/>
      <dgm:t>
        <a:bodyPr/>
        <a:lstStyle/>
        <a:p>
          <a:endParaRPr lang="de-DE"/>
        </a:p>
      </dgm:t>
    </dgm:pt>
    <dgm:pt modelId="{3F5CC4D5-896C-824B-9352-5ACA21FE9FCC}" type="sibTrans" cxnId="{8B469532-C4E2-4049-96B7-6F15F89D175B}">
      <dgm:prSet/>
      <dgm:spPr/>
      <dgm:t>
        <a:bodyPr/>
        <a:lstStyle/>
        <a:p>
          <a:endParaRPr lang="de-DE"/>
        </a:p>
      </dgm:t>
    </dgm:pt>
    <dgm:pt modelId="{A8F5940D-57E2-9746-99B1-13A0ABC43C21}">
      <dgm:prSet/>
      <dgm:spPr/>
      <dgm:t>
        <a:bodyPr/>
        <a:lstStyle/>
        <a:p>
          <a:r>
            <a:rPr lang="de-DE" b="1" dirty="0"/>
            <a:t>U</a:t>
          </a:r>
          <a:r>
            <a:rPr lang="de-DE" dirty="0"/>
            <a:t>nterstützung (im Unterricht)</a:t>
          </a:r>
        </a:p>
      </dgm:t>
    </dgm:pt>
    <dgm:pt modelId="{DED56D3E-6FF6-9B49-80C7-7BC4EA1F25E0}" type="parTrans" cxnId="{9B02A64E-18A8-B949-8784-994B7C7B83A2}">
      <dgm:prSet/>
      <dgm:spPr/>
      <dgm:t>
        <a:bodyPr/>
        <a:lstStyle/>
        <a:p>
          <a:endParaRPr lang="de-DE"/>
        </a:p>
      </dgm:t>
    </dgm:pt>
    <dgm:pt modelId="{FA8991CE-2EF7-9444-A35B-9DEE93EA65E1}" type="sibTrans" cxnId="{9B02A64E-18A8-B949-8784-994B7C7B83A2}">
      <dgm:prSet/>
      <dgm:spPr/>
      <dgm:t>
        <a:bodyPr/>
        <a:lstStyle/>
        <a:p>
          <a:endParaRPr lang="de-DE"/>
        </a:p>
      </dgm:t>
    </dgm:pt>
    <dgm:pt modelId="{5C831EE9-52C9-CD44-93D8-CBC12321E6D6}">
      <dgm:prSet/>
      <dgm:spPr/>
      <dgm:t>
        <a:bodyPr/>
        <a:lstStyle/>
        <a:p>
          <a:r>
            <a:rPr lang="de-DE" b="1" dirty="0"/>
            <a:t>N</a:t>
          </a:r>
          <a:r>
            <a:rPr lang="de-DE" dirty="0"/>
            <a:t>achhaltigkeit</a:t>
          </a:r>
        </a:p>
      </dgm:t>
    </dgm:pt>
    <dgm:pt modelId="{8DA0A9FD-9122-6143-97DA-21060D616F40}" type="parTrans" cxnId="{C6C4A470-6E0D-584E-84C0-F0B84E1CD158}">
      <dgm:prSet/>
      <dgm:spPr/>
      <dgm:t>
        <a:bodyPr/>
        <a:lstStyle/>
        <a:p>
          <a:endParaRPr lang="de-DE"/>
        </a:p>
      </dgm:t>
    </dgm:pt>
    <dgm:pt modelId="{AC41B064-8686-A945-A164-729BBDB93D4C}" type="sibTrans" cxnId="{C6C4A470-6E0D-584E-84C0-F0B84E1CD158}">
      <dgm:prSet/>
      <dgm:spPr/>
      <dgm:t>
        <a:bodyPr/>
        <a:lstStyle/>
        <a:p>
          <a:endParaRPr lang="de-DE"/>
        </a:p>
      </dgm:t>
    </dgm:pt>
    <dgm:pt modelId="{29AD3C5E-36D0-7F42-B1C3-EFEEDF87E639}" type="pres">
      <dgm:prSet presAssocID="{F5DA191B-C5BE-004C-8D77-458DC2ECDAEC}" presName="Name0" presStyleCnt="0">
        <dgm:presLayoutVars>
          <dgm:dir/>
          <dgm:animLvl val="lvl"/>
          <dgm:resizeHandles val="exact"/>
        </dgm:presLayoutVars>
      </dgm:prSet>
      <dgm:spPr/>
    </dgm:pt>
    <dgm:pt modelId="{E848AEB3-1FA9-3F4C-B6A1-BBB8A5924BFD}" type="pres">
      <dgm:prSet presAssocID="{2E0EC7C2-465B-2244-958E-732AB5B9FFA2}" presName="linNode" presStyleCnt="0"/>
      <dgm:spPr/>
    </dgm:pt>
    <dgm:pt modelId="{183567C7-EF5B-C249-A38B-A52748C6004A}" type="pres">
      <dgm:prSet presAssocID="{2E0EC7C2-465B-2244-958E-732AB5B9FFA2}" presName="parentText" presStyleLbl="node1" presStyleIdx="0" presStyleCnt="7">
        <dgm:presLayoutVars>
          <dgm:chMax val="1"/>
          <dgm:bulletEnabled val="1"/>
        </dgm:presLayoutVars>
      </dgm:prSet>
      <dgm:spPr/>
    </dgm:pt>
    <dgm:pt modelId="{DE47C4D8-E6B2-E64A-A9F7-DAC8C7EA42B2}" type="pres">
      <dgm:prSet presAssocID="{E5E07749-6D8F-3C48-83F2-E013CCD19D20}" presName="sp" presStyleCnt="0"/>
      <dgm:spPr/>
    </dgm:pt>
    <dgm:pt modelId="{FE97C014-9EEE-E247-BC24-EE69A8071DFA}" type="pres">
      <dgm:prSet presAssocID="{0E0D6A66-6DD5-7542-9DA9-67EB0ADA8F60}" presName="linNode" presStyleCnt="0"/>
      <dgm:spPr/>
    </dgm:pt>
    <dgm:pt modelId="{576BBABE-1E55-AC46-AFB1-A806BBCB8E5D}" type="pres">
      <dgm:prSet presAssocID="{0E0D6A66-6DD5-7542-9DA9-67EB0ADA8F60}" presName="parentText" presStyleLbl="node1" presStyleIdx="1" presStyleCnt="7">
        <dgm:presLayoutVars>
          <dgm:chMax val="1"/>
          <dgm:bulletEnabled val="1"/>
        </dgm:presLayoutVars>
      </dgm:prSet>
      <dgm:spPr/>
    </dgm:pt>
    <dgm:pt modelId="{2ED9E4F6-8A12-204F-ADAF-C4474E59D60C}" type="pres">
      <dgm:prSet presAssocID="{3AAE08FA-171A-4D4E-9A51-5C2742CDEE18}" presName="sp" presStyleCnt="0"/>
      <dgm:spPr/>
    </dgm:pt>
    <dgm:pt modelId="{EFB2DF07-1881-B545-956E-D80F49FBD423}" type="pres">
      <dgm:prSet presAssocID="{DBF3161B-093B-D54A-AFE6-B92FF23A1C7A}" presName="linNode" presStyleCnt="0"/>
      <dgm:spPr/>
    </dgm:pt>
    <dgm:pt modelId="{333FDB0E-7EF5-9E47-B948-832F26046617}" type="pres">
      <dgm:prSet presAssocID="{DBF3161B-093B-D54A-AFE6-B92FF23A1C7A}" presName="parentText" presStyleLbl="node1" presStyleIdx="2" presStyleCnt="7">
        <dgm:presLayoutVars>
          <dgm:chMax val="1"/>
          <dgm:bulletEnabled val="1"/>
        </dgm:presLayoutVars>
      </dgm:prSet>
      <dgm:spPr/>
    </dgm:pt>
    <dgm:pt modelId="{635D6433-AF3E-7944-8601-568E93C7782E}" type="pres">
      <dgm:prSet presAssocID="{78B728FE-EA6A-EB47-9CA5-972DD75D28BC}" presName="sp" presStyleCnt="0"/>
      <dgm:spPr/>
    </dgm:pt>
    <dgm:pt modelId="{1A6D7638-7C37-954B-A147-4F3A49D85566}" type="pres">
      <dgm:prSet presAssocID="{DB2A965D-7174-0443-98B7-673FA20C81BD}" presName="linNode" presStyleCnt="0"/>
      <dgm:spPr/>
    </dgm:pt>
    <dgm:pt modelId="{4821850C-7CBF-1E49-89DD-7C7609438421}" type="pres">
      <dgm:prSet presAssocID="{DB2A965D-7174-0443-98B7-673FA20C81BD}" presName="parentText" presStyleLbl="node1" presStyleIdx="3" presStyleCnt="7">
        <dgm:presLayoutVars>
          <dgm:chMax val="1"/>
          <dgm:bulletEnabled val="1"/>
        </dgm:presLayoutVars>
      </dgm:prSet>
      <dgm:spPr/>
    </dgm:pt>
    <dgm:pt modelId="{E0F42A80-01BA-5242-851F-8D5CA57E731E}" type="pres">
      <dgm:prSet presAssocID="{CD652FFF-D7B9-464E-9161-6CC34820974F}" presName="sp" presStyleCnt="0"/>
      <dgm:spPr/>
    </dgm:pt>
    <dgm:pt modelId="{F2860362-59EF-6B41-8F52-63CD854068D1}" type="pres">
      <dgm:prSet presAssocID="{4C03B2DD-DC1F-304F-8EF4-E5E433CB3A8B}" presName="linNode" presStyleCnt="0"/>
      <dgm:spPr/>
    </dgm:pt>
    <dgm:pt modelId="{EA598443-DEB0-5742-9A7C-88F67EE2277C}" type="pres">
      <dgm:prSet presAssocID="{4C03B2DD-DC1F-304F-8EF4-E5E433CB3A8B}" presName="parentText" presStyleLbl="node1" presStyleIdx="4" presStyleCnt="7">
        <dgm:presLayoutVars>
          <dgm:chMax val="1"/>
          <dgm:bulletEnabled val="1"/>
        </dgm:presLayoutVars>
      </dgm:prSet>
      <dgm:spPr/>
    </dgm:pt>
    <dgm:pt modelId="{87880E4D-95EB-084B-B8C1-4C75EC505218}" type="pres">
      <dgm:prSet presAssocID="{3F5CC4D5-896C-824B-9352-5ACA21FE9FCC}" presName="sp" presStyleCnt="0"/>
      <dgm:spPr/>
    </dgm:pt>
    <dgm:pt modelId="{C0284F72-B74A-364F-BF56-E9CC05C1CD0D}" type="pres">
      <dgm:prSet presAssocID="{A8F5940D-57E2-9746-99B1-13A0ABC43C21}" presName="linNode" presStyleCnt="0"/>
      <dgm:spPr/>
    </dgm:pt>
    <dgm:pt modelId="{4AD449AD-522F-5E4A-810A-C28C58BA7BE4}" type="pres">
      <dgm:prSet presAssocID="{A8F5940D-57E2-9746-99B1-13A0ABC43C21}" presName="parentText" presStyleLbl="node1" presStyleIdx="5" presStyleCnt="7">
        <dgm:presLayoutVars>
          <dgm:chMax val="1"/>
          <dgm:bulletEnabled val="1"/>
        </dgm:presLayoutVars>
      </dgm:prSet>
      <dgm:spPr/>
    </dgm:pt>
    <dgm:pt modelId="{FDCF3793-3643-A845-B979-0570A4733E8D}" type="pres">
      <dgm:prSet presAssocID="{FA8991CE-2EF7-9444-A35B-9DEE93EA65E1}" presName="sp" presStyleCnt="0"/>
      <dgm:spPr/>
    </dgm:pt>
    <dgm:pt modelId="{3899B72C-2936-AD42-B443-23B6E5777714}" type="pres">
      <dgm:prSet presAssocID="{5C831EE9-52C9-CD44-93D8-CBC12321E6D6}" presName="linNode" presStyleCnt="0"/>
      <dgm:spPr/>
    </dgm:pt>
    <dgm:pt modelId="{DEE1C3B8-D80F-C146-AA70-228D08F4B3B1}" type="pres">
      <dgm:prSet presAssocID="{5C831EE9-52C9-CD44-93D8-CBC12321E6D6}" presName="parentText" presStyleLbl="node1" presStyleIdx="6" presStyleCnt="7">
        <dgm:presLayoutVars>
          <dgm:chMax val="1"/>
          <dgm:bulletEnabled val="1"/>
        </dgm:presLayoutVars>
      </dgm:prSet>
      <dgm:spPr/>
    </dgm:pt>
  </dgm:ptLst>
  <dgm:cxnLst>
    <dgm:cxn modelId="{8430EB00-088A-AD43-A40C-C06C24C6CC92}" type="presOf" srcId="{F5DA191B-C5BE-004C-8D77-458DC2ECDAEC}" destId="{29AD3C5E-36D0-7F42-B1C3-EFEEDF87E639}" srcOrd="0" destOrd="0" presId="urn:microsoft.com/office/officeart/2005/8/layout/vList5"/>
    <dgm:cxn modelId="{1C73CB27-8963-5849-BFB9-6C1F7D136970}" srcId="{F5DA191B-C5BE-004C-8D77-458DC2ECDAEC}" destId="{DB2A965D-7174-0443-98B7-673FA20C81BD}" srcOrd="3" destOrd="0" parTransId="{69600256-EB5F-1249-B35F-07BD896BF512}" sibTransId="{CD652FFF-D7B9-464E-9161-6CC34820974F}"/>
    <dgm:cxn modelId="{8B469532-C4E2-4049-96B7-6F15F89D175B}" srcId="{F5DA191B-C5BE-004C-8D77-458DC2ECDAEC}" destId="{4C03B2DD-DC1F-304F-8EF4-E5E433CB3A8B}" srcOrd="4" destOrd="0" parTransId="{DA1C65D5-7507-9D4D-A463-DDCD16EA5CB3}" sibTransId="{3F5CC4D5-896C-824B-9352-5ACA21FE9FCC}"/>
    <dgm:cxn modelId="{F5392D43-32B4-9F4B-88BE-1BD17F44D3A8}" srcId="{F5DA191B-C5BE-004C-8D77-458DC2ECDAEC}" destId="{DBF3161B-093B-D54A-AFE6-B92FF23A1C7A}" srcOrd="2" destOrd="0" parTransId="{ACB0B832-975E-3E47-850F-D5B8657F471E}" sibTransId="{78B728FE-EA6A-EB47-9CA5-972DD75D28BC}"/>
    <dgm:cxn modelId="{9B02A64E-18A8-B949-8784-994B7C7B83A2}" srcId="{F5DA191B-C5BE-004C-8D77-458DC2ECDAEC}" destId="{A8F5940D-57E2-9746-99B1-13A0ABC43C21}" srcOrd="5" destOrd="0" parTransId="{DED56D3E-6FF6-9B49-80C7-7BC4EA1F25E0}" sibTransId="{FA8991CE-2EF7-9444-A35B-9DEE93EA65E1}"/>
    <dgm:cxn modelId="{E5445E53-4BD4-F645-8F83-7109654A0739}" type="presOf" srcId="{DBF3161B-093B-D54A-AFE6-B92FF23A1C7A}" destId="{333FDB0E-7EF5-9E47-B948-832F26046617}" srcOrd="0" destOrd="0" presId="urn:microsoft.com/office/officeart/2005/8/layout/vList5"/>
    <dgm:cxn modelId="{79DCD564-86D6-2A43-A246-DDD02FC20D86}" type="presOf" srcId="{4C03B2DD-DC1F-304F-8EF4-E5E433CB3A8B}" destId="{EA598443-DEB0-5742-9A7C-88F67EE2277C}" srcOrd="0" destOrd="0" presId="urn:microsoft.com/office/officeart/2005/8/layout/vList5"/>
    <dgm:cxn modelId="{C6C4A470-6E0D-584E-84C0-F0B84E1CD158}" srcId="{F5DA191B-C5BE-004C-8D77-458DC2ECDAEC}" destId="{5C831EE9-52C9-CD44-93D8-CBC12321E6D6}" srcOrd="6" destOrd="0" parTransId="{8DA0A9FD-9122-6143-97DA-21060D616F40}" sibTransId="{AC41B064-8686-A945-A164-729BBDB93D4C}"/>
    <dgm:cxn modelId="{D2487075-33A9-2A4B-A77A-22D4F911C7D6}" srcId="{F5DA191B-C5BE-004C-8D77-458DC2ECDAEC}" destId="{2E0EC7C2-465B-2244-958E-732AB5B9FFA2}" srcOrd="0" destOrd="0" parTransId="{1E21BCCB-DDC0-CC44-882E-D3367735ADBB}" sibTransId="{E5E07749-6D8F-3C48-83F2-E013CCD19D20}"/>
    <dgm:cxn modelId="{CD98C680-4DDF-344F-806E-B1F180C3690C}" type="presOf" srcId="{A8F5940D-57E2-9746-99B1-13A0ABC43C21}" destId="{4AD449AD-522F-5E4A-810A-C28C58BA7BE4}" srcOrd="0" destOrd="0" presId="urn:microsoft.com/office/officeart/2005/8/layout/vList5"/>
    <dgm:cxn modelId="{5205C7A3-2093-7B46-8F6F-6FDE2B852E06}" type="presOf" srcId="{DB2A965D-7174-0443-98B7-673FA20C81BD}" destId="{4821850C-7CBF-1E49-89DD-7C7609438421}" srcOrd="0" destOrd="0" presId="urn:microsoft.com/office/officeart/2005/8/layout/vList5"/>
    <dgm:cxn modelId="{0C822EBC-4D5D-4E40-A10E-2D89B90A5D15}" srcId="{F5DA191B-C5BE-004C-8D77-458DC2ECDAEC}" destId="{0E0D6A66-6DD5-7542-9DA9-67EB0ADA8F60}" srcOrd="1" destOrd="0" parTransId="{213B3ABC-9E8B-8642-B05F-C838DE9FA5AB}" sibTransId="{3AAE08FA-171A-4D4E-9A51-5C2742CDEE18}"/>
    <dgm:cxn modelId="{DD829CCD-E8EC-A54C-B146-3AD70E76A9D8}" type="presOf" srcId="{0E0D6A66-6DD5-7542-9DA9-67EB0ADA8F60}" destId="{576BBABE-1E55-AC46-AFB1-A806BBCB8E5D}" srcOrd="0" destOrd="0" presId="urn:microsoft.com/office/officeart/2005/8/layout/vList5"/>
    <dgm:cxn modelId="{BD6AB3F5-AD22-F240-8302-6E957E9DF868}" type="presOf" srcId="{5C831EE9-52C9-CD44-93D8-CBC12321E6D6}" destId="{DEE1C3B8-D80F-C146-AA70-228D08F4B3B1}" srcOrd="0" destOrd="0" presId="urn:microsoft.com/office/officeart/2005/8/layout/vList5"/>
    <dgm:cxn modelId="{3C282FFF-1E02-D44E-94B9-111379B22A0E}" type="presOf" srcId="{2E0EC7C2-465B-2244-958E-732AB5B9FFA2}" destId="{183567C7-EF5B-C249-A38B-A52748C6004A}" srcOrd="0" destOrd="0" presId="urn:microsoft.com/office/officeart/2005/8/layout/vList5"/>
    <dgm:cxn modelId="{72F4D2C5-1AE9-1843-A72A-DBE662437A3C}" type="presParOf" srcId="{29AD3C5E-36D0-7F42-B1C3-EFEEDF87E639}" destId="{E848AEB3-1FA9-3F4C-B6A1-BBB8A5924BFD}" srcOrd="0" destOrd="0" presId="urn:microsoft.com/office/officeart/2005/8/layout/vList5"/>
    <dgm:cxn modelId="{44045120-E99F-F846-9414-FBAEB6BC522A}" type="presParOf" srcId="{E848AEB3-1FA9-3F4C-B6A1-BBB8A5924BFD}" destId="{183567C7-EF5B-C249-A38B-A52748C6004A}" srcOrd="0" destOrd="0" presId="urn:microsoft.com/office/officeart/2005/8/layout/vList5"/>
    <dgm:cxn modelId="{EEDCFBD6-8CCC-0345-BEBD-7BD375425ED3}" type="presParOf" srcId="{29AD3C5E-36D0-7F42-B1C3-EFEEDF87E639}" destId="{DE47C4D8-E6B2-E64A-A9F7-DAC8C7EA42B2}" srcOrd="1" destOrd="0" presId="urn:microsoft.com/office/officeart/2005/8/layout/vList5"/>
    <dgm:cxn modelId="{063547D0-78D5-C540-B6DC-0EDCDCABBE9A}" type="presParOf" srcId="{29AD3C5E-36D0-7F42-B1C3-EFEEDF87E639}" destId="{FE97C014-9EEE-E247-BC24-EE69A8071DFA}" srcOrd="2" destOrd="0" presId="urn:microsoft.com/office/officeart/2005/8/layout/vList5"/>
    <dgm:cxn modelId="{F0A25A49-10EB-854C-AFA0-083CBA695345}" type="presParOf" srcId="{FE97C014-9EEE-E247-BC24-EE69A8071DFA}" destId="{576BBABE-1E55-AC46-AFB1-A806BBCB8E5D}" srcOrd="0" destOrd="0" presId="urn:microsoft.com/office/officeart/2005/8/layout/vList5"/>
    <dgm:cxn modelId="{7CFBB167-66A9-BD48-8A4C-F85004A41CB3}" type="presParOf" srcId="{29AD3C5E-36D0-7F42-B1C3-EFEEDF87E639}" destId="{2ED9E4F6-8A12-204F-ADAF-C4474E59D60C}" srcOrd="3" destOrd="0" presId="urn:microsoft.com/office/officeart/2005/8/layout/vList5"/>
    <dgm:cxn modelId="{6D515616-157D-D741-9E59-4F77AFCCB8F7}" type="presParOf" srcId="{29AD3C5E-36D0-7F42-B1C3-EFEEDF87E639}" destId="{EFB2DF07-1881-B545-956E-D80F49FBD423}" srcOrd="4" destOrd="0" presId="urn:microsoft.com/office/officeart/2005/8/layout/vList5"/>
    <dgm:cxn modelId="{F9948509-06A5-9741-A0A5-0ED3124E9766}" type="presParOf" srcId="{EFB2DF07-1881-B545-956E-D80F49FBD423}" destId="{333FDB0E-7EF5-9E47-B948-832F26046617}" srcOrd="0" destOrd="0" presId="urn:microsoft.com/office/officeart/2005/8/layout/vList5"/>
    <dgm:cxn modelId="{9D617407-8729-F44A-ADCC-03E2193957BD}" type="presParOf" srcId="{29AD3C5E-36D0-7F42-B1C3-EFEEDF87E639}" destId="{635D6433-AF3E-7944-8601-568E93C7782E}" srcOrd="5" destOrd="0" presId="urn:microsoft.com/office/officeart/2005/8/layout/vList5"/>
    <dgm:cxn modelId="{12E5B832-6062-F24E-80BB-4CEA54D386A0}" type="presParOf" srcId="{29AD3C5E-36D0-7F42-B1C3-EFEEDF87E639}" destId="{1A6D7638-7C37-954B-A147-4F3A49D85566}" srcOrd="6" destOrd="0" presId="urn:microsoft.com/office/officeart/2005/8/layout/vList5"/>
    <dgm:cxn modelId="{2C7419B0-2AAC-2B46-8727-FB2C46368944}" type="presParOf" srcId="{1A6D7638-7C37-954B-A147-4F3A49D85566}" destId="{4821850C-7CBF-1E49-89DD-7C7609438421}" srcOrd="0" destOrd="0" presId="urn:microsoft.com/office/officeart/2005/8/layout/vList5"/>
    <dgm:cxn modelId="{B530C090-2D1B-A243-B980-96D6DA3C8BC4}" type="presParOf" srcId="{29AD3C5E-36D0-7F42-B1C3-EFEEDF87E639}" destId="{E0F42A80-01BA-5242-851F-8D5CA57E731E}" srcOrd="7" destOrd="0" presId="urn:microsoft.com/office/officeart/2005/8/layout/vList5"/>
    <dgm:cxn modelId="{F5168484-0E4A-504C-90DF-302B61FB798D}" type="presParOf" srcId="{29AD3C5E-36D0-7F42-B1C3-EFEEDF87E639}" destId="{F2860362-59EF-6B41-8F52-63CD854068D1}" srcOrd="8" destOrd="0" presId="urn:microsoft.com/office/officeart/2005/8/layout/vList5"/>
    <dgm:cxn modelId="{59B53D23-B058-F146-A64E-26C606879F0D}" type="presParOf" srcId="{F2860362-59EF-6B41-8F52-63CD854068D1}" destId="{EA598443-DEB0-5742-9A7C-88F67EE2277C}" srcOrd="0" destOrd="0" presId="urn:microsoft.com/office/officeart/2005/8/layout/vList5"/>
    <dgm:cxn modelId="{99E0F677-F44D-AD49-84FC-53FBC98D39D9}" type="presParOf" srcId="{29AD3C5E-36D0-7F42-B1C3-EFEEDF87E639}" destId="{87880E4D-95EB-084B-B8C1-4C75EC505218}" srcOrd="9" destOrd="0" presId="urn:microsoft.com/office/officeart/2005/8/layout/vList5"/>
    <dgm:cxn modelId="{B835EEF3-2C5B-1A49-938C-A34804D86D09}" type="presParOf" srcId="{29AD3C5E-36D0-7F42-B1C3-EFEEDF87E639}" destId="{C0284F72-B74A-364F-BF56-E9CC05C1CD0D}" srcOrd="10" destOrd="0" presId="urn:microsoft.com/office/officeart/2005/8/layout/vList5"/>
    <dgm:cxn modelId="{25BF8961-25AD-6948-BFD0-F8AE09347384}" type="presParOf" srcId="{C0284F72-B74A-364F-BF56-E9CC05C1CD0D}" destId="{4AD449AD-522F-5E4A-810A-C28C58BA7BE4}" srcOrd="0" destOrd="0" presId="urn:microsoft.com/office/officeart/2005/8/layout/vList5"/>
    <dgm:cxn modelId="{A94C7F7C-82DF-EC49-9D1B-F92CBFFDE421}" type="presParOf" srcId="{29AD3C5E-36D0-7F42-B1C3-EFEEDF87E639}" destId="{FDCF3793-3643-A845-B979-0570A4733E8D}" srcOrd="11" destOrd="0" presId="urn:microsoft.com/office/officeart/2005/8/layout/vList5"/>
    <dgm:cxn modelId="{F05A9E8B-3482-5B4B-AFA7-4EC3DE23D2EF}" type="presParOf" srcId="{29AD3C5E-36D0-7F42-B1C3-EFEEDF87E639}" destId="{3899B72C-2936-AD42-B443-23B6E5777714}" srcOrd="12" destOrd="0" presId="urn:microsoft.com/office/officeart/2005/8/layout/vList5"/>
    <dgm:cxn modelId="{0E44AE40-EC7E-ED42-8EE8-477AE3805716}" type="presParOf" srcId="{3899B72C-2936-AD42-B443-23B6E5777714}" destId="{DEE1C3B8-D80F-C146-AA70-228D08F4B3B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93F40-026E-4F41-AF59-C5C017D4ADE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AC97B66-15E9-4F95-9165-3121566C1F81}">
      <dgm:prSet/>
      <dgm:spPr/>
      <dgm:t>
        <a:bodyPr/>
        <a:lstStyle/>
        <a:p>
          <a:r>
            <a:rPr lang="de-DE"/>
            <a:t>Mündliche Mitarbeit</a:t>
          </a:r>
          <a:endParaRPr lang="en-US"/>
        </a:p>
      </dgm:t>
    </dgm:pt>
    <dgm:pt modelId="{0A8F7C34-8405-42CD-A2F0-4600E143CA1B}" type="parTrans" cxnId="{32D3AB2C-EBB3-42EB-A4AB-DF2B22B28129}">
      <dgm:prSet/>
      <dgm:spPr/>
      <dgm:t>
        <a:bodyPr/>
        <a:lstStyle/>
        <a:p>
          <a:endParaRPr lang="en-US"/>
        </a:p>
      </dgm:t>
    </dgm:pt>
    <dgm:pt modelId="{2C7665FD-32F9-4FA4-89DD-7D607D435022}" type="sibTrans" cxnId="{32D3AB2C-EBB3-42EB-A4AB-DF2B22B28129}">
      <dgm:prSet/>
      <dgm:spPr/>
      <dgm:t>
        <a:bodyPr/>
        <a:lstStyle/>
        <a:p>
          <a:endParaRPr lang="en-US"/>
        </a:p>
      </dgm:t>
    </dgm:pt>
    <dgm:pt modelId="{805C5B2E-D308-45FE-9126-F439A533D44A}">
      <dgm:prSet/>
      <dgm:spPr/>
      <dgm:t>
        <a:bodyPr/>
        <a:lstStyle/>
        <a:p>
          <a:r>
            <a:rPr lang="de-DE"/>
            <a:t>Heft- und Mappenführung</a:t>
          </a:r>
          <a:endParaRPr lang="en-US"/>
        </a:p>
      </dgm:t>
    </dgm:pt>
    <dgm:pt modelId="{D856F348-1656-49FD-A4E6-794F4D25B9AD}" type="parTrans" cxnId="{BECB2906-3947-481F-A5BA-93ECF6403BE5}">
      <dgm:prSet/>
      <dgm:spPr/>
      <dgm:t>
        <a:bodyPr/>
        <a:lstStyle/>
        <a:p>
          <a:endParaRPr lang="en-US"/>
        </a:p>
      </dgm:t>
    </dgm:pt>
    <dgm:pt modelId="{A801BF3B-E49C-464A-BB6C-CBA69572D75D}" type="sibTrans" cxnId="{BECB2906-3947-481F-A5BA-93ECF6403BE5}">
      <dgm:prSet/>
      <dgm:spPr/>
      <dgm:t>
        <a:bodyPr/>
        <a:lstStyle/>
        <a:p>
          <a:endParaRPr lang="en-US"/>
        </a:p>
      </dgm:t>
    </dgm:pt>
    <dgm:pt modelId="{C64367FF-CFE6-4B49-923E-44DC9FC9EBB6}">
      <dgm:prSet/>
      <dgm:spPr/>
      <dgm:t>
        <a:bodyPr/>
        <a:lstStyle/>
        <a:p>
          <a:r>
            <a:rPr lang="de-DE"/>
            <a:t>Präsentationen</a:t>
          </a:r>
          <a:endParaRPr lang="en-US"/>
        </a:p>
      </dgm:t>
    </dgm:pt>
    <dgm:pt modelId="{AB564932-5AAA-43F2-BA12-50B8CA55CA99}" type="parTrans" cxnId="{3DB6542B-F7F3-4412-9B6C-7E3B8DF9E946}">
      <dgm:prSet/>
      <dgm:spPr/>
      <dgm:t>
        <a:bodyPr/>
        <a:lstStyle/>
        <a:p>
          <a:endParaRPr lang="en-US"/>
        </a:p>
      </dgm:t>
    </dgm:pt>
    <dgm:pt modelId="{FB1E9924-58F9-41A7-8C6F-031E7DB6C472}" type="sibTrans" cxnId="{3DB6542B-F7F3-4412-9B6C-7E3B8DF9E946}">
      <dgm:prSet/>
      <dgm:spPr/>
      <dgm:t>
        <a:bodyPr/>
        <a:lstStyle/>
        <a:p>
          <a:endParaRPr lang="en-US"/>
        </a:p>
      </dgm:t>
    </dgm:pt>
    <dgm:pt modelId="{13BFD592-FE74-45D5-B1FF-31359D6F61A7}">
      <dgm:prSet/>
      <dgm:spPr/>
      <dgm:t>
        <a:bodyPr/>
        <a:lstStyle/>
        <a:p>
          <a:r>
            <a:rPr lang="de-DE"/>
            <a:t>Gruppenarbeit</a:t>
          </a:r>
          <a:endParaRPr lang="en-US"/>
        </a:p>
      </dgm:t>
    </dgm:pt>
    <dgm:pt modelId="{3F8AA250-AC88-4478-9927-CFC021A51438}" type="parTrans" cxnId="{4AE43BAB-4DF5-4BAF-A1E0-E4E53CEA7771}">
      <dgm:prSet/>
      <dgm:spPr/>
      <dgm:t>
        <a:bodyPr/>
        <a:lstStyle/>
        <a:p>
          <a:endParaRPr lang="en-US"/>
        </a:p>
      </dgm:t>
    </dgm:pt>
    <dgm:pt modelId="{2126BC5E-990C-43D8-894E-E54A33CB7B80}" type="sibTrans" cxnId="{4AE43BAB-4DF5-4BAF-A1E0-E4E53CEA7771}">
      <dgm:prSet/>
      <dgm:spPr/>
      <dgm:t>
        <a:bodyPr/>
        <a:lstStyle/>
        <a:p>
          <a:endParaRPr lang="en-US"/>
        </a:p>
      </dgm:t>
    </dgm:pt>
    <dgm:pt modelId="{CC659D25-2982-4BC5-8705-60B5E649FB40}" type="pres">
      <dgm:prSet presAssocID="{06E93F40-026E-4F41-AF59-C5C017D4ADEF}" presName="root" presStyleCnt="0">
        <dgm:presLayoutVars>
          <dgm:dir/>
          <dgm:resizeHandles val="exact"/>
        </dgm:presLayoutVars>
      </dgm:prSet>
      <dgm:spPr/>
    </dgm:pt>
    <dgm:pt modelId="{94B2C6FE-8B70-4C86-8966-94585A14848C}" type="pres">
      <dgm:prSet presAssocID="{0AC97B66-15E9-4F95-9165-3121566C1F81}" presName="compNode" presStyleCnt="0"/>
      <dgm:spPr/>
    </dgm:pt>
    <dgm:pt modelId="{5F730404-9A69-49C3-A376-C6CA9412E5CB}" type="pres">
      <dgm:prSet presAssocID="{0AC97B66-15E9-4F95-9165-3121566C1F81}" presName="bgRect" presStyleLbl="bgShp" presStyleIdx="0" presStyleCnt="4"/>
      <dgm:spPr/>
    </dgm:pt>
    <dgm:pt modelId="{3ABB863F-BDCB-45E4-A453-F9F5CE1B4FB3}" type="pres">
      <dgm:prSet presAssocID="{0AC97B66-15E9-4F95-9165-3121566C1F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32BDF2B-8846-4611-A46E-83F1E519F61C}" type="pres">
      <dgm:prSet presAssocID="{0AC97B66-15E9-4F95-9165-3121566C1F81}" presName="spaceRect" presStyleCnt="0"/>
      <dgm:spPr/>
    </dgm:pt>
    <dgm:pt modelId="{B2FF5AED-647C-4AB3-97BD-FAA1CF012D3E}" type="pres">
      <dgm:prSet presAssocID="{0AC97B66-15E9-4F95-9165-3121566C1F81}" presName="parTx" presStyleLbl="revTx" presStyleIdx="0" presStyleCnt="4">
        <dgm:presLayoutVars>
          <dgm:chMax val="0"/>
          <dgm:chPref val="0"/>
        </dgm:presLayoutVars>
      </dgm:prSet>
      <dgm:spPr/>
    </dgm:pt>
    <dgm:pt modelId="{B81A4A0E-B701-474A-8191-0DBD65B474B3}" type="pres">
      <dgm:prSet presAssocID="{2C7665FD-32F9-4FA4-89DD-7D607D435022}" presName="sibTrans" presStyleCnt="0"/>
      <dgm:spPr/>
    </dgm:pt>
    <dgm:pt modelId="{86724702-957C-4D1B-993E-1C880F880FB7}" type="pres">
      <dgm:prSet presAssocID="{805C5B2E-D308-45FE-9126-F439A533D44A}" presName="compNode" presStyleCnt="0"/>
      <dgm:spPr/>
    </dgm:pt>
    <dgm:pt modelId="{B0111D7F-73B9-45AB-A444-EA26CF2E2E58}" type="pres">
      <dgm:prSet presAssocID="{805C5B2E-D308-45FE-9126-F439A533D44A}" presName="bgRect" presStyleLbl="bgShp" presStyleIdx="1" presStyleCnt="4"/>
      <dgm:spPr/>
    </dgm:pt>
    <dgm:pt modelId="{01A66D2A-170B-4A87-84AC-198C366C0DA7}" type="pres">
      <dgm:prSet presAssocID="{805C5B2E-D308-45FE-9126-F439A533D4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53C39999-86F6-47BE-AF5B-002AD29395AE}" type="pres">
      <dgm:prSet presAssocID="{805C5B2E-D308-45FE-9126-F439A533D44A}" presName="spaceRect" presStyleCnt="0"/>
      <dgm:spPr/>
    </dgm:pt>
    <dgm:pt modelId="{E519FB03-F64B-4052-B78B-B6FBB5DFFE06}" type="pres">
      <dgm:prSet presAssocID="{805C5B2E-D308-45FE-9126-F439A533D44A}" presName="parTx" presStyleLbl="revTx" presStyleIdx="1" presStyleCnt="4">
        <dgm:presLayoutVars>
          <dgm:chMax val="0"/>
          <dgm:chPref val="0"/>
        </dgm:presLayoutVars>
      </dgm:prSet>
      <dgm:spPr/>
    </dgm:pt>
    <dgm:pt modelId="{FD7F40E2-79AA-4D9B-A945-A272DAF50B28}" type="pres">
      <dgm:prSet presAssocID="{A801BF3B-E49C-464A-BB6C-CBA69572D75D}" presName="sibTrans" presStyleCnt="0"/>
      <dgm:spPr/>
    </dgm:pt>
    <dgm:pt modelId="{D0EED461-7EFE-4C01-8E65-876017302CC9}" type="pres">
      <dgm:prSet presAssocID="{C64367FF-CFE6-4B49-923E-44DC9FC9EBB6}" presName="compNode" presStyleCnt="0"/>
      <dgm:spPr/>
    </dgm:pt>
    <dgm:pt modelId="{623B50A9-3513-4105-958E-9F93A2CCA270}" type="pres">
      <dgm:prSet presAssocID="{C64367FF-CFE6-4B49-923E-44DC9FC9EBB6}" presName="bgRect" presStyleLbl="bgShp" presStyleIdx="2" presStyleCnt="4"/>
      <dgm:spPr/>
    </dgm:pt>
    <dgm:pt modelId="{BA7D468E-4FE0-41FD-B7DB-98DD7B8CB099}" type="pres">
      <dgm:prSet presAssocID="{C64367FF-CFE6-4B49-923E-44DC9FC9EBB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hrer"/>
        </a:ext>
      </dgm:extLst>
    </dgm:pt>
    <dgm:pt modelId="{80A2FC89-D166-4701-971A-517E113818FA}" type="pres">
      <dgm:prSet presAssocID="{C64367FF-CFE6-4B49-923E-44DC9FC9EBB6}" presName="spaceRect" presStyleCnt="0"/>
      <dgm:spPr/>
    </dgm:pt>
    <dgm:pt modelId="{54545319-07E5-455F-83AF-1A437EA13732}" type="pres">
      <dgm:prSet presAssocID="{C64367FF-CFE6-4B49-923E-44DC9FC9EBB6}" presName="parTx" presStyleLbl="revTx" presStyleIdx="2" presStyleCnt="4">
        <dgm:presLayoutVars>
          <dgm:chMax val="0"/>
          <dgm:chPref val="0"/>
        </dgm:presLayoutVars>
      </dgm:prSet>
      <dgm:spPr/>
    </dgm:pt>
    <dgm:pt modelId="{B90ED711-7255-47C3-B2FE-1D319BA38B01}" type="pres">
      <dgm:prSet presAssocID="{FB1E9924-58F9-41A7-8C6F-031E7DB6C472}" presName="sibTrans" presStyleCnt="0"/>
      <dgm:spPr/>
    </dgm:pt>
    <dgm:pt modelId="{1FDE1C7C-A3D2-4680-B832-04760DAD88A7}" type="pres">
      <dgm:prSet presAssocID="{13BFD592-FE74-45D5-B1FF-31359D6F61A7}" presName="compNode" presStyleCnt="0"/>
      <dgm:spPr/>
    </dgm:pt>
    <dgm:pt modelId="{4AAB9985-67FF-4E4B-AAC8-8A62E1A14636}" type="pres">
      <dgm:prSet presAssocID="{13BFD592-FE74-45D5-B1FF-31359D6F61A7}" presName="bgRect" presStyleLbl="bgShp" presStyleIdx="3" presStyleCnt="4"/>
      <dgm:spPr/>
    </dgm:pt>
    <dgm:pt modelId="{8AE53F3E-080F-4EEB-AA76-267EAF15467C}" type="pres">
      <dgm:prSet presAssocID="{13BFD592-FE74-45D5-B1FF-31359D6F61A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9C2CC56E-670B-4F29-8DAB-B68A21BCA28C}" type="pres">
      <dgm:prSet presAssocID="{13BFD592-FE74-45D5-B1FF-31359D6F61A7}" presName="spaceRect" presStyleCnt="0"/>
      <dgm:spPr/>
    </dgm:pt>
    <dgm:pt modelId="{DCD76A47-086D-40B2-A130-52847DEFC6C2}" type="pres">
      <dgm:prSet presAssocID="{13BFD592-FE74-45D5-B1FF-31359D6F61A7}" presName="parTx" presStyleLbl="revTx" presStyleIdx="3" presStyleCnt="4">
        <dgm:presLayoutVars>
          <dgm:chMax val="0"/>
          <dgm:chPref val="0"/>
        </dgm:presLayoutVars>
      </dgm:prSet>
      <dgm:spPr/>
    </dgm:pt>
  </dgm:ptLst>
  <dgm:cxnLst>
    <dgm:cxn modelId="{BECB2906-3947-481F-A5BA-93ECF6403BE5}" srcId="{06E93F40-026E-4F41-AF59-C5C017D4ADEF}" destId="{805C5B2E-D308-45FE-9126-F439A533D44A}" srcOrd="1" destOrd="0" parTransId="{D856F348-1656-49FD-A4E6-794F4D25B9AD}" sibTransId="{A801BF3B-E49C-464A-BB6C-CBA69572D75D}"/>
    <dgm:cxn modelId="{3DB6542B-F7F3-4412-9B6C-7E3B8DF9E946}" srcId="{06E93F40-026E-4F41-AF59-C5C017D4ADEF}" destId="{C64367FF-CFE6-4B49-923E-44DC9FC9EBB6}" srcOrd="2" destOrd="0" parTransId="{AB564932-5AAA-43F2-BA12-50B8CA55CA99}" sibTransId="{FB1E9924-58F9-41A7-8C6F-031E7DB6C472}"/>
    <dgm:cxn modelId="{32D3AB2C-EBB3-42EB-A4AB-DF2B22B28129}" srcId="{06E93F40-026E-4F41-AF59-C5C017D4ADEF}" destId="{0AC97B66-15E9-4F95-9165-3121566C1F81}" srcOrd="0" destOrd="0" parTransId="{0A8F7C34-8405-42CD-A2F0-4600E143CA1B}" sibTransId="{2C7665FD-32F9-4FA4-89DD-7D607D435022}"/>
    <dgm:cxn modelId="{8D68BE7B-E71A-4DDA-A306-357E46182513}" type="presOf" srcId="{C64367FF-CFE6-4B49-923E-44DC9FC9EBB6}" destId="{54545319-07E5-455F-83AF-1A437EA13732}" srcOrd="0" destOrd="0" presId="urn:microsoft.com/office/officeart/2018/2/layout/IconVerticalSolidList"/>
    <dgm:cxn modelId="{4AE43BAB-4DF5-4BAF-A1E0-E4E53CEA7771}" srcId="{06E93F40-026E-4F41-AF59-C5C017D4ADEF}" destId="{13BFD592-FE74-45D5-B1FF-31359D6F61A7}" srcOrd="3" destOrd="0" parTransId="{3F8AA250-AC88-4478-9927-CFC021A51438}" sibTransId="{2126BC5E-990C-43D8-894E-E54A33CB7B80}"/>
    <dgm:cxn modelId="{00E234DD-A15E-484F-9439-9E85D36C2767}" type="presOf" srcId="{805C5B2E-D308-45FE-9126-F439A533D44A}" destId="{E519FB03-F64B-4052-B78B-B6FBB5DFFE06}" srcOrd="0" destOrd="0" presId="urn:microsoft.com/office/officeart/2018/2/layout/IconVerticalSolidList"/>
    <dgm:cxn modelId="{C4449FED-296B-4725-8EB1-55F2B85F9B6E}" type="presOf" srcId="{06E93F40-026E-4F41-AF59-C5C017D4ADEF}" destId="{CC659D25-2982-4BC5-8705-60B5E649FB40}" srcOrd="0" destOrd="0" presId="urn:microsoft.com/office/officeart/2018/2/layout/IconVerticalSolidList"/>
    <dgm:cxn modelId="{DC2EE5ED-41EE-47DC-9789-19DD13803884}" type="presOf" srcId="{13BFD592-FE74-45D5-B1FF-31359D6F61A7}" destId="{DCD76A47-086D-40B2-A130-52847DEFC6C2}" srcOrd="0" destOrd="0" presId="urn:microsoft.com/office/officeart/2018/2/layout/IconVerticalSolidList"/>
    <dgm:cxn modelId="{3EEBA5EF-DF62-4DEB-B731-27F2EDE4E62B}" type="presOf" srcId="{0AC97B66-15E9-4F95-9165-3121566C1F81}" destId="{B2FF5AED-647C-4AB3-97BD-FAA1CF012D3E}" srcOrd="0" destOrd="0" presId="urn:microsoft.com/office/officeart/2018/2/layout/IconVerticalSolidList"/>
    <dgm:cxn modelId="{BB3A36CD-ABFA-4F58-BCD8-FAE2C9923F0C}" type="presParOf" srcId="{CC659D25-2982-4BC5-8705-60B5E649FB40}" destId="{94B2C6FE-8B70-4C86-8966-94585A14848C}" srcOrd="0" destOrd="0" presId="urn:microsoft.com/office/officeart/2018/2/layout/IconVerticalSolidList"/>
    <dgm:cxn modelId="{B5620235-8768-409A-A27B-0EBB8470793F}" type="presParOf" srcId="{94B2C6FE-8B70-4C86-8966-94585A14848C}" destId="{5F730404-9A69-49C3-A376-C6CA9412E5CB}" srcOrd="0" destOrd="0" presId="urn:microsoft.com/office/officeart/2018/2/layout/IconVerticalSolidList"/>
    <dgm:cxn modelId="{128E9544-3F13-4823-A3A3-25DB9A30FDF5}" type="presParOf" srcId="{94B2C6FE-8B70-4C86-8966-94585A14848C}" destId="{3ABB863F-BDCB-45E4-A453-F9F5CE1B4FB3}" srcOrd="1" destOrd="0" presId="urn:microsoft.com/office/officeart/2018/2/layout/IconVerticalSolidList"/>
    <dgm:cxn modelId="{0FD76F47-B39D-41C6-B830-42A3DC07D4BB}" type="presParOf" srcId="{94B2C6FE-8B70-4C86-8966-94585A14848C}" destId="{532BDF2B-8846-4611-A46E-83F1E519F61C}" srcOrd="2" destOrd="0" presId="urn:microsoft.com/office/officeart/2018/2/layout/IconVerticalSolidList"/>
    <dgm:cxn modelId="{115F9934-18F3-44D7-B530-EDC3D43FE24F}" type="presParOf" srcId="{94B2C6FE-8B70-4C86-8966-94585A14848C}" destId="{B2FF5AED-647C-4AB3-97BD-FAA1CF012D3E}" srcOrd="3" destOrd="0" presId="urn:microsoft.com/office/officeart/2018/2/layout/IconVerticalSolidList"/>
    <dgm:cxn modelId="{F2D7C348-F0AA-4EDE-AD76-8AAA126A3E77}" type="presParOf" srcId="{CC659D25-2982-4BC5-8705-60B5E649FB40}" destId="{B81A4A0E-B701-474A-8191-0DBD65B474B3}" srcOrd="1" destOrd="0" presId="urn:microsoft.com/office/officeart/2018/2/layout/IconVerticalSolidList"/>
    <dgm:cxn modelId="{62241485-E3DC-402D-BE2D-0A3E952065F5}" type="presParOf" srcId="{CC659D25-2982-4BC5-8705-60B5E649FB40}" destId="{86724702-957C-4D1B-993E-1C880F880FB7}" srcOrd="2" destOrd="0" presId="urn:microsoft.com/office/officeart/2018/2/layout/IconVerticalSolidList"/>
    <dgm:cxn modelId="{E6EEF5A8-2066-4E49-901F-1A7F67C968A0}" type="presParOf" srcId="{86724702-957C-4D1B-993E-1C880F880FB7}" destId="{B0111D7F-73B9-45AB-A444-EA26CF2E2E58}" srcOrd="0" destOrd="0" presId="urn:microsoft.com/office/officeart/2018/2/layout/IconVerticalSolidList"/>
    <dgm:cxn modelId="{6A236E27-86E1-4C80-B98C-7604FD920401}" type="presParOf" srcId="{86724702-957C-4D1B-993E-1C880F880FB7}" destId="{01A66D2A-170B-4A87-84AC-198C366C0DA7}" srcOrd="1" destOrd="0" presId="urn:microsoft.com/office/officeart/2018/2/layout/IconVerticalSolidList"/>
    <dgm:cxn modelId="{EEC8E7DD-E31C-4014-AFCD-1FB48799F963}" type="presParOf" srcId="{86724702-957C-4D1B-993E-1C880F880FB7}" destId="{53C39999-86F6-47BE-AF5B-002AD29395AE}" srcOrd="2" destOrd="0" presId="urn:microsoft.com/office/officeart/2018/2/layout/IconVerticalSolidList"/>
    <dgm:cxn modelId="{07ACB088-85EB-448B-974B-880348DCD2B3}" type="presParOf" srcId="{86724702-957C-4D1B-993E-1C880F880FB7}" destId="{E519FB03-F64B-4052-B78B-B6FBB5DFFE06}" srcOrd="3" destOrd="0" presId="urn:microsoft.com/office/officeart/2018/2/layout/IconVerticalSolidList"/>
    <dgm:cxn modelId="{610738A2-63B2-4D82-9F69-D8A9ACC44E1B}" type="presParOf" srcId="{CC659D25-2982-4BC5-8705-60B5E649FB40}" destId="{FD7F40E2-79AA-4D9B-A945-A272DAF50B28}" srcOrd="3" destOrd="0" presId="urn:microsoft.com/office/officeart/2018/2/layout/IconVerticalSolidList"/>
    <dgm:cxn modelId="{722C74BA-068D-4902-9B1C-AC9FAFE9E29A}" type="presParOf" srcId="{CC659D25-2982-4BC5-8705-60B5E649FB40}" destId="{D0EED461-7EFE-4C01-8E65-876017302CC9}" srcOrd="4" destOrd="0" presId="urn:microsoft.com/office/officeart/2018/2/layout/IconVerticalSolidList"/>
    <dgm:cxn modelId="{A882377C-0108-4772-86C7-00F1EDA07EEA}" type="presParOf" srcId="{D0EED461-7EFE-4C01-8E65-876017302CC9}" destId="{623B50A9-3513-4105-958E-9F93A2CCA270}" srcOrd="0" destOrd="0" presId="urn:microsoft.com/office/officeart/2018/2/layout/IconVerticalSolidList"/>
    <dgm:cxn modelId="{FCDC5C1B-D185-43BC-A096-BA8425E24C0F}" type="presParOf" srcId="{D0EED461-7EFE-4C01-8E65-876017302CC9}" destId="{BA7D468E-4FE0-41FD-B7DB-98DD7B8CB099}" srcOrd="1" destOrd="0" presId="urn:microsoft.com/office/officeart/2018/2/layout/IconVerticalSolidList"/>
    <dgm:cxn modelId="{A447A7FA-DA26-47D4-BA73-BC79A68A9EC1}" type="presParOf" srcId="{D0EED461-7EFE-4C01-8E65-876017302CC9}" destId="{80A2FC89-D166-4701-971A-517E113818FA}" srcOrd="2" destOrd="0" presId="urn:microsoft.com/office/officeart/2018/2/layout/IconVerticalSolidList"/>
    <dgm:cxn modelId="{E4F1E412-01A8-457A-8DC5-28500D483BA9}" type="presParOf" srcId="{D0EED461-7EFE-4C01-8E65-876017302CC9}" destId="{54545319-07E5-455F-83AF-1A437EA13732}" srcOrd="3" destOrd="0" presId="urn:microsoft.com/office/officeart/2018/2/layout/IconVerticalSolidList"/>
    <dgm:cxn modelId="{FAAD6D23-4E7E-4D5A-958A-DC62859A5522}" type="presParOf" srcId="{CC659D25-2982-4BC5-8705-60B5E649FB40}" destId="{B90ED711-7255-47C3-B2FE-1D319BA38B01}" srcOrd="5" destOrd="0" presId="urn:microsoft.com/office/officeart/2018/2/layout/IconVerticalSolidList"/>
    <dgm:cxn modelId="{2C296257-4CDC-493A-961F-E43AD07D8D05}" type="presParOf" srcId="{CC659D25-2982-4BC5-8705-60B5E649FB40}" destId="{1FDE1C7C-A3D2-4680-B832-04760DAD88A7}" srcOrd="6" destOrd="0" presId="urn:microsoft.com/office/officeart/2018/2/layout/IconVerticalSolidList"/>
    <dgm:cxn modelId="{651AFE3A-29DA-45B6-AC51-CA8CCB679798}" type="presParOf" srcId="{1FDE1C7C-A3D2-4680-B832-04760DAD88A7}" destId="{4AAB9985-67FF-4E4B-AAC8-8A62E1A14636}" srcOrd="0" destOrd="0" presId="urn:microsoft.com/office/officeart/2018/2/layout/IconVerticalSolidList"/>
    <dgm:cxn modelId="{9D1F3775-5D50-4F10-BAA2-5C8A761DDEDC}" type="presParOf" srcId="{1FDE1C7C-A3D2-4680-B832-04760DAD88A7}" destId="{8AE53F3E-080F-4EEB-AA76-267EAF15467C}" srcOrd="1" destOrd="0" presId="urn:microsoft.com/office/officeart/2018/2/layout/IconVerticalSolidList"/>
    <dgm:cxn modelId="{05A668AE-9942-4AE0-8431-8BDA237F69C3}" type="presParOf" srcId="{1FDE1C7C-A3D2-4680-B832-04760DAD88A7}" destId="{9C2CC56E-670B-4F29-8DAB-B68A21BCA28C}" srcOrd="2" destOrd="0" presId="urn:microsoft.com/office/officeart/2018/2/layout/IconVerticalSolidList"/>
    <dgm:cxn modelId="{09658D71-F325-4FE9-AD9B-0DD4165E41BC}" type="presParOf" srcId="{1FDE1C7C-A3D2-4680-B832-04760DAD88A7}" destId="{DCD76A47-086D-40B2-A130-52847DEFC6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5EF42-8984-744D-A900-83CAAD3ECA31}" type="doc">
      <dgm:prSet loTypeId="urn:microsoft.com/office/officeart/2005/8/layout/arrow5" loCatId="cycle" qsTypeId="urn:microsoft.com/office/officeart/2005/8/quickstyle/simple1" qsCatId="simple" csTypeId="urn:microsoft.com/office/officeart/2005/8/colors/accent1_2" csCatId="accent1" phldr="1"/>
      <dgm:spPr/>
      <dgm:t>
        <a:bodyPr/>
        <a:lstStyle/>
        <a:p>
          <a:endParaRPr lang="de-DE"/>
        </a:p>
      </dgm:t>
    </dgm:pt>
    <dgm:pt modelId="{1D902FB1-4ACE-F64A-A8BB-CFB429ACA34B}">
      <dgm:prSet phldrT="[Text]"/>
      <dgm:spPr>
        <a:solidFill>
          <a:schemeClr val="tx2">
            <a:lumMod val="20000"/>
            <a:lumOff val="80000"/>
          </a:schemeClr>
        </a:solidFill>
      </dgm:spPr>
      <dgm:t>
        <a:bodyPr/>
        <a:lstStyle/>
        <a:p>
          <a:r>
            <a:rPr lang="de-DE" dirty="0">
              <a:solidFill>
                <a:schemeClr val="tx1"/>
              </a:solidFill>
            </a:rPr>
            <a:t>Verbindliche Absprachen und Sicherheit</a:t>
          </a:r>
        </a:p>
      </dgm:t>
    </dgm:pt>
    <dgm:pt modelId="{BBF63C52-A785-F14E-99A6-4CE043C7DBCC}" type="parTrans" cxnId="{ACAA3B3E-D93F-6D4D-97E6-AF5EEBB062E4}">
      <dgm:prSet/>
      <dgm:spPr/>
      <dgm:t>
        <a:bodyPr/>
        <a:lstStyle/>
        <a:p>
          <a:endParaRPr lang="de-DE"/>
        </a:p>
      </dgm:t>
    </dgm:pt>
    <dgm:pt modelId="{4AAF25E9-92BF-E14A-A793-AF8A7D5D758E}" type="sibTrans" cxnId="{ACAA3B3E-D93F-6D4D-97E6-AF5EEBB062E4}">
      <dgm:prSet/>
      <dgm:spPr/>
      <dgm:t>
        <a:bodyPr/>
        <a:lstStyle/>
        <a:p>
          <a:endParaRPr lang="de-DE"/>
        </a:p>
      </dgm:t>
    </dgm:pt>
    <dgm:pt modelId="{28960B04-E0B8-E84D-9261-345B5DDE4536}">
      <dgm:prSet phldrT="[Text]"/>
      <dgm:spPr>
        <a:solidFill>
          <a:schemeClr val="tx2">
            <a:lumMod val="20000"/>
            <a:lumOff val="80000"/>
          </a:schemeClr>
        </a:solidFill>
      </dgm:spPr>
      <dgm:t>
        <a:bodyPr/>
        <a:lstStyle/>
        <a:p>
          <a:r>
            <a:rPr lang="de-DE" dirty="0">
              <a:solidFill>
                <a:schemeClr val="tx1"/>
              </a:solidFill>
            </a:rPr>
            <a:t>Pädagogische Freiheit und Einengung</a:t>
          </a:r>
        </a:p>
      </dgm:t>
    </dgm:pt>
    <dgm:pt modelId="{4F21C4DE-7596-EC46-88D3-EC3C20832186}" type="parTrans" cxnId="{11D3832C-CC1E-3D4F-8914-85BFE86AB8D5}">
      <dgm:prSet/>
      <dgm:spPr/>
      <dgm:t>
        <a:bodyPr/>
        <a:lstStyle/>
        <a:p>
          <a:endParaRPr lang="de-DE"/>
        </a:p>
      </dgm:t>
    </dgm:pt>
    <dgm:pt modelId="{40100F03-B6C2-A74D-9B4E-7CA581A391E3}" type="sibTrans" cxnId="{11D3832C-CC1E-3D4F-8914-85BFE86AB8D5}">
      <dgm:prSet/>
      <dgm:spPr/>
      <dgm:t>
        <a:bodyPr/>
        <a:lstStyle/>
        <a:p>
          <a:endParaRPr lang="de-DE"/>
        </a:p>
      </dgm:t>
    </dgm:pt>
    <dgm:pt modelId="{8A463C19-6B17-E142-921F-489939158F4E}" type="pres">
      <dgm:prSet presAssocID="{1D05EF42-8984-744D-A900-83CAAD3ECA31}" presName="diagram" presStyleCnt="0">
        <dgm:presLayoutVars>
          <dgm:dir/>
          <dgm:resizeHandles val="exact"/>
        </dgm:presLayoutVars>
      </dgm:prSet>
      <dgm:spPr/>
    </dgm:pt>
    <dgm:pt modelId="{4EABCC5B-4027-1C44-95DC-FB65F6F6A104}" type="pres">
      <dgm:prSet presAssocID="{1D902FB1-4ACE-F64A-A8BB-CFB429ACA34B}" presName="arrow" presStyleLbl="node1" presStyleIdx="0" presStyleCnt="2">
        <dgm:presLayoutVars>
          <dgm:bulletEnabled val="1"/>
        </dgm:presLayoutVars>
      </dgm:prSet>
      <dgm:spPr/>
    </dgm:pt>
    <dgm:pt modelId="{DCFE997F-1F47-664D-9EB0-1F6A204A2385}" type="pres">
      <dgm:prSet presAssocID="{28960B04-E0B8-E84D-9261-345B5DDE4536}" presName="arrow" presStyleLbl="node1" presStyleIdx="1" presStyleCnt="2">
        <dgm:presLayoutVars>
          <dgm:bulletEnabled val="1"/>
        </dgm:presLayoutVars>
      </dgm:prSet>
      <dgm:spPr/>
    </dgm:pt>
  </dgm:ptLst>
  <dgm:cxnLst>
    <dgm:cxn modelId="{11D3832C-CC1E-3D4F-8914-85BFE86AB8D5}" srcId="{1D05EF42-8984-744D-A900-83CAAD3ECA31}" destId="{28960B04-E0B8-E84D-9261-345B5DDE4536}" srcOrd="1" destOrd="0" parTransId="{4F21C4DE-7596-EC46-88D3-EC3C20832186}" sibTransId="{40100F03-B6C2-A74D-9B4E-7CA581A391E3}"/>
    <dgm:cxn modelId="{AC5BB236-F5A7-8548-82E7-BEE07FDC15EC}" type="presOf" srcId="{1D05EF42-8984-744D-A900-83CAAD3ECA31}" destId="{8A463C19-6B17-E142-921F-489939158F4E}" srcOrd="0" destOrd="0" presId="urn:microsoft.com/office/officeart/2005/8/layout/arrow5"/>
    <dgm:cxn modelId="{ACAA3B3E-D93F-6D4D-97E6-AF5EEBB062E4}" srcId="{1D05EF42-8984-744D-A900-83CAAD3ECA31}" destId="{1D902FB1-4ACE-F64A-A8BB-CFB429ACA34B}" srcOrd="0" destOrd="0" parTransId="{BBF63C52-A785-F14E-99A6-4CE043C7DBCC}" sibTransId="{4AAF25E9-92BF-E14A-A793-AF8A7D5D758E}"/>
    <dgm:cxn modelId="{E0F92445-3868-D342-A868-E3CDB10041A1}" type="presOf" srcId="{28960B04-E0B8-E84D-9261-345B5DDE4536}" destId="{DCFE997F-1F47-664D-9EB0-1F6A204A2385}" srcOrd="0" destOrd="0" presId="urn:microsoft.com/office/officeart/2005/8/layout/arrow5"/>
    <dgm:cxn modelId="{ADA873BC-8C98-EB4E-B566-0D8854E237CF}" type="presOf" srcId="{1D902FB1-4ACE-F64A-A8BB-CFB429ACA34B}" destId="{4EABCC5B-4027-1C44-95DC-FB65F6F6A104}" srcOrd="0" destOrd="0" presId="urn:microsoft.com/office/officeart/2005/8/layout/arrow5"/>
    <dgm:cxn modelId="{0B5FD0DC-9AC4-5946-A042-A01749D15778}" type="presParOf" srcId="{8A463C19-6B17-E142-921F-489939158F4E}" destId="{4EABCC5B-4027-1C44-95DC-FB65F6F6A104}" srcOrd="0" destOrd="0" presId="urn:microsoft.com/office/officeart/2005/8/layout/arrow5"/>
    <dgm:cxn modelId="{E8146402-D0D2-B447-AE3D-4A82D235ADD9}" type="presParOf" srcId="{8A463C19-6B17-E142-921F-489939158F4E}" destId="{DCFE997F-1F47-664D-9EB0-1F6A204A238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0E033-31D8-764C-BDB7-2F0AD7113BE3}">
      <dsp:nvSpPr>
        <dsp:cNvPr id="0" name=""/>
        <dsp:cNvSpPr/>
      </dsp:nvSpPr>
      <dsp:spPr>
        <a:xfrm>
          <a:off x="3012199" y="871"/>
          <a:ext cx="2940089" cy="1138069"/>
        </a:xfrm>
        <a:prstGeom prst="roundRect">
          <a:avLst>
            <a:gd name="adj" fmla="val 10000"/>
          </a:avLst>
        </a:prstGeom>
        <a:solidFill>
          <a:schemeClr val="tx2">
            <a:lumMod val="40000"/>
            <a:lumOff val="6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Leistungskonzept</a:t>
          </a:r>
        </a:p>
      </dsp:txBody>
      <dsp:txXfrm>
        <a:off x="3045532" y="34204"/>
        <a:ext cx="2873423" cy="1071403"/>
      </dsp:txXfrm>
    </dsp:sp>
    <dsp:sp modelId="{6AC0DDCF-19A0-9942-A09B-CB8345CF5DD5}">
      <dsp:nvSpPr>
        <dsp:cNvPr id="0" name=""/>
        <dsp:cNvSpPr/>
      </dsp:nvSpPr>
      <dsp:spPr>
        <a:xfrm rot="3600000">
          <a:off x="4829319" y="1997081"/>
          <a:ext cx="1183780" cy="398324"/>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4948816" y="2076746"/>
        <a:ext cx="944786" cy="238994"/>
      </dsp:txXfrm>
    </dsp:sp>
    <dsp:sp modelId="{87A70F9A-9FD1-C143-89EA-B7CA4C4F33F3}">
      <dsp:nvSpPr>
        <dsp:cNvPr id="0" name=""/>
        <dsp:cNvSpPr/>
      </dsp:nvSpPr>
      <dsp:spPr>
        <a:xfrm>
          <a:off x="5222106" y="3253546"/>
          <a:ext cx="2276139" cy="113806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 Leistungsbewertung</a:t>
          </a:r>
        </a:p>
        <a:p>
          <a:pPr marL="0" lvl="0" indent="0" algn="ctr" defTabSz="800100">
            <a:lnSpc>
              <a:spcPct val="90000"/>
            </a:lnSpc>
            <a:spcBef>
              <a:spcPct val="0"/>
            </a:spcBef>
            <a:spcAft>
              <a:spcPct val="35000"/>
            </a:spcAft>
            <a:buNone/>
          </a:pPr>
          <a:r>
            <a:rPr lang="de-DE" sz="1800" kern="1200" dirty="0"/>
            <a:t>Zeugnisse</a:t>
          </a:r>
        </a:p>
      </dsp:txBody>
      <dsp:txXfrm>
        <a:off x="5255439" y="3286879"/>
        <a:ext cx="2209473" cy="1071403"/>
      </dsp:txXfrm>
    </dsp:sp>
    <dsp:sp modelId="{5631C768-9192-3F47-BAE1-3D9E6A9004F8}">
      <dsp:nvSpPr>
        <dsp:cNvPr id="0" name=""/>
        <dsp:cNvSpPr/>
      </dsp:nvSpPr>
      <dsp:spPr>
        <a:xfrm rot="10800000">
          <a:off x="3890353" y="3623419"/>
          <a:ext cx="1183780" cy="398324"/>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4009850" y="3703084"/>
        <a:ext cx="944786" cy="238994"/>
      </dsp:txXfrm>
    </dsp:sp>
    <dsp:sp modelId="{0233996B-146D-8E4A-BB4A-C10DBCD8580C}">
      <dsp:nvSpPr>
        <dsp:cNvPr id="0" name=""/>
        <dsp:cNvSpPr/>
      </dsp:nvSpPr>
      <dsp:spPr>
        <a:xfrm>
          <a:off x="1466241" y="3253546"/>
          <a:ext cx="2276139" cy="1138069"/>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Schulinterne Arbeitspläne</a:t>
          </a:r>
        </a:p>
      </dsp:txBody>
      <dsp:txXfrm>
        <a:off x="1499574" y="3286879"/>
        <a:ext cx="2209473" cy="1071403"/>
      </dsp:txXfrm>
    </dsp:sp>
    <dsp:sp modelId="{3FB631BD-1738-5D46-82DA-E75D4EB7D697}">
      <dsp:nvSpPr>
        <dsp:cNvPr id="0" name=""/>
        <dsp:cNvSpPr/>
      </dsp:nvSpPr>
      <dsp:spPr>
        <a:xfrm rot="18000000">
          <a:off x="2951387" y="1997081"/>
          <a:ext cx="1183780" cy="398324"/>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3070884" y="2076746"/>
        <a:ext cx="944786" cy="238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567C7-EF5B-C249-A38B-A52748C6004A}">
      <dsp:nvSpPr>
        <dsp:cNvPr id="0" name=""/>
        <dsp:cNvSpPr/>
      </dsp:nvSpPr>
      <dsp:spPr>
        <a:xfrm>
          <a:off x="2633472" y="386"/>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de-DE" sz="1700" b="1" kern="1200"/>
            <a:t>L</a:t>
          </a:r>
          <a:r>
            <a:rPr lang="de-DE" sz="1700" kern="1200"/>
            <a:t>ebensbezug</a:t>
          </a:r>
          <a:endParaRPr lang="de-DE" sz="1700" kern="1200" dirty="0"/>
        </a:p>
      </dsp:txBody>
      <dsp:txXfrm>
        <a:off x="2663732" y="30646"/>
        <a:ext cx="2902135" cy="559368"/>
      </dsp:txXfrm>
    </dsp:sp>
    <dsp:sp modelId="{576BBABE-1E55-AC46-AFB1-A806BBCB8E5D}">
      <dsp:nvSpPr>
        <dsp:cNvPr id="0" name=""/>
        <dsp:cNvSpPr/>
      </dsp:nvSpPr>
      <dsp:spPr>
        <a:xfrm>
          <a:off x="2633472" y="651270"/>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E</a:t>
          </a:r>
          <a:r>
            <a:rPr lang="de-DE" sz="1700" kern="1200" dirty="0"/>
            <a:t>igenständigkeit</a:t>
          </a:r>
        </a:p>
      </dsp:txBody>
      <dsp:txXfrm>
        <a:off x="2663732" y="681530"/>
        <a:ext cx="2902135" cy="559368"/>
      </dsp:txXfrm>
    </dsp:sp>
    <dsp:sp modelId="{333FDB0E-7EF5-9E47-B948-832F26046617}">
      <dsp:nvSpPr>
        <dsp:cNvPr id="0" name=""/>
        <dsp:cNvSpPr/>
      </dsp:nvSpPr>
      <dsp:spPr>
        <a:xfrm>
          <a:off x="2633472" y="1302153"/>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I</a:t>
          </a:r>
          <a:r>
            <a:rPr lang="de-DE" sz="1700" kern="1200" dirty="0"/>
            <a:t>ndividuelles Lernen</a:t>
          </a:r>
        </a:p>
      </dsp:txBody>
      <dsp:txXfrm>
        <a:off x="2663732" y="1332413"/>
        <a:ext cx="2902135" cy="559368"/>
      </dsp:txXfrm>
    </dsp:sp>
    <dsp:sp modelId="{4821850C-7CBF-1E49-89DD-7C7609438421}">
      <dsp:nvSpPr>
        <dsp:cNvPr id="0" name=""/>
        <dsp:cNvSpPr/>
      </dsp:nvSpPr>
      <dsp:spPr>
        <a:xfrm>
          <a:off x="2633472" y="1953036"/>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S</a:t>
          </a:r>
          <a:r>
            <a:rPr lang="de-DE" sz="1700" kern="1200" dirty="0"/>
            <a:t>elbstmotivation</a:t>
          </a:r>
        </a:p>
      </dsp:txBody>
      <dsp:txXfrm>
        <a:off x="2663732" y="1983296"/>
        <a:ext cx="2902135" cy="559368"/>
      </dsp:txXfrm>
    </dsp:sp>
    <dsp:sp modelId="{EA598443-DEB0-5742-9A7C-88F67EE2277C}">
      <dsp:nvSpPr>
        <dsp:cNvPr id="0" name=""/>
        <dsp:cNvSpPr/>
      </dsp:nvSpPr>
      <dsp:spPr>
        <a:xfrm>
          <a:off x="2633472" y="2603919"/>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T</a:t>
          </a:r>
          <a:r>
            <a:rPr lang="de-DE" sz="1700" kern="1200" dirty="0"/>
            <a:t>ransparenz</a:t>
          </a:r>
        </a:p>
      </dsp:txBody>
      <dsp:txXfrm>
        <a:off x="2663732" y="2634179"/>
        <a:ext cx="2902135" cy="559368"/>
      </dsp:txXfrm>
    </dsp:sp>
    <dsp:sp modelId="{4AD449AD-522F-5E4A-810A-C28C58BA7BE4}">
      <dsp:nvSpPr>
        <dsp:cNvPr id="0" name=""/>
        <dsp:cNvSpPr/>
      </dsp:nvSpPr>
      <dsp:spPr>
        <a:xfrm>
          <a:off x="2633472" y="3254803"/>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U</a:t>
          </a:r>
          <a:r>
            <a:rPr lang="de-DE" sz="1700" kern="1200" dirty="0"/>
            <a:t>nterstützung (im Unterricht)</a:t>
          </a:r>
        </a:p>
      </dsp:txBody>
      <dsp:txXfrm>
        <a:off x="2663732" y="3285063"/>
        <a:ext cx="2902135" cy="559368"/>
      </dsp:txXfrm>
    </dsp:sp>
    <dsp:sp modelId="{DEE1C3B8-D80F-C146-AA70-228D08F4B3B1}">
      <dsp:nvSpPr>
        <dsp:cNvPr id="0" name=""/>
        <dsp:cNvSpPr/>
      </dsp:nvSpPr>
      <dsp:spPr>
        <a:xfrm>
          <a:off x="2633472" y="3905686"/>
          <a:ext cx="2962655" cy="61988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de-DE" sz="1700" b="1" kern="1200" dirty="0"/>
            <a:t>N</a:t>
          </a:r>
          <a:r>
            <a:rPr lang="de-DE" sz="1700" kern="1200" dirty="0"/>
            <a:t>achhaltigkeit</a:t>
          </a:r>
        </a:p>
      </dsp:txBody>
      <dsp:txXfrm>
        <a:off x="2663732" y="3935946"/>
        <a:ext cx="2902135" cy="559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30404-9A69-49C3-A376-C6CA9412E5CB}">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B863F-BDCB-45E4-A453-F9F5CE1B4FB3}">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F5AED-647C-4AB3-97BD-FAA1CF012D3E}">
      <dsp:nvSpPr>
        <dsp:cNvPr id="0" name=""/>
        <dsp:cNvSpPr/>
      </dsp:nvSpPr>
      <dsp:spPr>
        <a:xfrm>
          <a:off x="1099609" y="1878"/>
          <a:ext cx="7129990"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de-DE" sz="2200" kern="1200"/>
            <a:t>Mündliche Mitarbeit</a:t>
          </a:r>
          <a:endParaRPr lang="en-US" sz="2200" kern="1200"/>
        </a:p>
      </dsp:txBody>
      <dsp:txXfrm>
        <a:off x="1099609" y="1878"/>
        <a:ext cx="7129990" cy="952043"/>
      </dsp:txXfrm>
    </dsp:sp>
    <dsp:sp modelId="{B0111D7F-73B9-45AB-A444-EA26CF2E2E58}">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66D2A-170B-4A87-84AC-198C366C0DA7}">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9FB03-F64B-4052-B78B-B6FBB5DFFE06}">
      <dsp:nvSpPr>
        <dsp:cNvPr id="0" name=""/>
        <dsp:cNvSpPr/>
      </dsp:nvSpPr>
      <dsp:spPr>
        <a:xfrm>
          <a:off x="1099609" y="1191932"/>
          <a:ext cx="7129990"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de-DE" sz="2200" kern="1200"/>
            <a:t>Heft- und Mappenführung</a:t>
          </a:r>
          <a:endParaRPr lang="en-US" sz="2200" kern="1200"/>
        </a:p>
      </dsp:txBody>
      <dsp:txXfrm>
        <a:off x="1099609" y="1191932"/>
        <a:ext cx="7129990" cy="952043"/>
      </dsp:txXfrm>
    </dsp:sp>
    <dsp:sp modelId="{623B50A9-3513-4105-958E-9F93A2CCA270}">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D468E-4FE0-41FD-B7DB-98DD7B8CB099}">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545319-07E5-455F-83AF-1A437EA13732}">
      <dsp:nvSpPr>
        <dsp:cNvPr id="0" name=""/>
        <dsp:cNvSpPr/>
      </dsp:nvSpPr>
      <dsp:spPr>
        <a:xfrm>
          <a:off x="1099609" y="2381986"/>
          <a:ext cx="7129990"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de-DE" sz="2200" kern="1200"/>
            <a:t>Präsentationen</a:t>
          </a:r>
          <a:endParaRPr lang="en-US" sz="2200" kern="1200"/>
        </a:p>
      </dsp:txBody>
      <dsp:txXfrm>
        <a:off x="1099609" y="2381986"/>
        <a:ext cx="7129990" cy="952043"/>
      </dsp:txXfrm>
    </dsp:sp>
    <dsp:sp modelId="{4AAB9985-67FF-4E4B-AAC8-8A62E1A14636}">
      <dsp:nvSpPr>
        <dsp:cNvPr id="0" name=""/>
        <dsp:cNvSpPr/>
      </dsp:nvSpPr>
      <dsp:spPr>
        <a:xfrm>
          <a:off x="0" y="3572040"/>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53F3E-080F-4EEB-AA76-267EAF15467C}">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D76A47-086D-40B2-A130-52847DEFC6C2}">
      <dsp:nvSpPr>
        <dsp:cNvPr id="0" name=""/>
        <dsp:cNvSpPr/>
      </dsp:nvSpPr>
      <dsp:spPr>
        <a:xfrm>
          <a:off x="1099609" y="3572040"/>
          <a:ext cx="7129990"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de-DE" sz="2200" kern="1200"/>
            <a:t>Gruppenarbeit</a:t>
          </a:r>
          <a:endParaRPr lang="en-US" sz="2200" kern="1200"/>
        </a:p>
      </dsp:txBody>
      <dsp:txXfrm>
        <a:off x="1099609" y="3572040"/>
        <a:ext cx="7129990" cy="952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CC5B-4027-1C44-95DC-FB65F6F6A104}">
      <dsp:nvSpPr>
        <dsp:cNvPr id="0" name=""/>
        <dsp:cNvSpPr/>
      </dsp:nvSpPr>
      <dsp:spPr>
        <a:xfrm rot="16200000">
          <a:off x="1315" y="663"/>
          <a:ext cx="2446301" cy="2446301"/>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tx1"/>
              </a:solidFill>
            </a:rPr>
            <a:t>Verbindliche Absprachen und Sicherheit</a:t>
          </a:r>
        </a:p>
      </dsp:txBody>
      <dsp:txXfrm rot="5400000">
        <a:off x="1316" y="612237"/>
        <a:ext cx="2018198" cy="1223151"/>
      </dsp:txXfrm>
    </dsp:sp>
    <dsp:sp modelId="{DCFE997F-1F47-664D-9EB0-1F6A204A2385}">
      <dsp:nvSpPr>
        <dsp:cNvPr id="0" name=""/>
        <dsp:cNvSpPr/>
      </dsp:nvSpPr>
      <dsp:spPr>
        <a:xfrm rot="5400000">
          <a:off x="3467407" y="663"/>
          <a:ext cx="2446301" cy="2446301"/>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de-DE" sz="2100" kern="1200" dirty="0">
              <a:solidFill>
                <a:schemeClr val="tx1"/>
              </a:solidFill>
            </a:rPr>
            <a:t>Pädagogische Freiheit und Einengung</a:t>
          </a:r>
        </a:p>
      </dsp:txBody>
      <dsp:txXfrm rot="-5400000">
        <a:off x="3895511" y="612238"/>
        <a:ext cx="2018198" cy="122315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3" name="Rectangle 3"/>
          <p:cNvSpPr>
            <a:spLocks noGrp="1" noChangeArrowheads="1"/>
          </p:cNvSpPr>
          <p:nvPr>
            <p:ph type="dt" sz="quarter"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88840DCD-3FF0-C340-9EE1-794DD57E1374}" type="datetime1">
              <a:rPr lang="de-DE"/>
              <a:pPr/>
              <a:t>18.09.24</a:t>
            </a:fld>
            <a:endParaRPr lang="de-DE"/>
          </a:p>
        </p:txBody>
      </p:sp>
      <p:sp>
        <p:nvSpPr>
          <p:cNvPr id="10244" name="Rectangle 4"/>
          <p:cNvSpPr>
            <a:spLocks noGrp="1" noChangeArrowheads="1"/>
          </p:cNvSpPr>
          <p:nvPr>
            <p:ph type="ftr" sz="quarter" idx="2"/>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5" name="Rectangle 5"/>
          <p:cNvSpPr>
            <a:spLocks noGrp="1" noChangeArrowheads="1"/>
          </p:cNvSpPr>
          <p:nvPr>
            <p:ph type="sldNum" sz="quarter" idx="3"/>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08858432-9A33-5F47-BDC6-2DAB3B97E96D}" type="slidenum">
              <a:rPr lang="de-DE"/>
              <a:pPr/>
              <a:t>‹Nr.›</a:t>
            </a:fld>
            <a:endParaRPr lang="de-DE"/>
          </a:p>
        </p:txBody>
      </p:sp>
    </p:spTree>
    <p:extLst>
      <p:ext uri="{BB962C8B-B14F-4D97-AF65-F5344CB8AC3E}">
        <p14:creationId xmlns:p14="http://schemas.microsoft.com/office/powerpoint/2010/main" val="6415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1" name="Rectangle 3"/>
          <p:cNvSpPr>
            <a:spLocks noGrp="1" noChangeArrowheads="1"/>
          </p:cNvSpPr>
          <p:nvPr>
            <p:ph type="dt"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1341C4F8-51AB-4B4C-AB03-243C4B903451}" type="datetime1">
              <a:rPr lang="de-DE"/>
              <a:pPr/>
              <a:t>18.09.24</a:t>
            </a:fld>
            <a:endParaRPr lang="de-DE"/>
          </a:p>
        </p:txBody>
      </p:sp>
      <p:sp>
        <p:nvSpPr>
          <p:cNvPr id="94212"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334" y="4716023"/>
            <a:ext cx="5439010" cy="4467934"/>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294" name="Rectangle 6"/>
          <p:cNvSpPr>
            <a:spLocks noGrp="1" noChangeArrowheads="1"/>
          </p:cNvSpPr>
          <p:nvPr>
            <p:ph type="ftr" sz="quarter" idx="4"/>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5" name="Rectangle 7"/>
          <p:cNvSpPr>
            <a:spLocks noGrp="1" noChangeArrowheads="1"/>
          </p:cNvSpPr>
          <p:nvPr>
            <p:ph type="sldNum" sz="quarter" idx="5"/>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5BC69AB5-E7C5-B14C-905D-16E48E8F6D66}" type="slidenum">
              <a:rPr lang="de-DE"/>
              <a:pPr/>
              <a:t>‹Nr.›</a:t>
            </a:fld>
            <a:endParaRPr lang="de-DE"/>
          </a:p>
        </p:txBody>
      </p:sp>
    </p:spTree>
    <p:extLst>
      <p:ext uri="{BB962C8B-B14F-4D97-AF65-F5344CB8AC3E}">
        <p14:creationId xmlns:p14="http://schemas.microsoft.com/office/powerpoint/2010/main" val="269873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xfrm>
            <a:off x="917575" y="744538"/>
            <a:ext cx="4962525" cy="3721100"/>
          </a:xfrm>
          <a:ln/>
        </p:spPr>
      </p:sp>
      <p:sp>
        <p:nvSpPr>
          <p:cNvPr id="95235" name="Notizenplatzhalter 2"/>
          <p:cNvSpPr>
            <a:spLocks noGrp="1"/>
          </p:cNvSpPr>
          <p:nvPr>
            <p:ph type="body" idx="1"/>
          </p:nvPr>
        </p:nvSpPr>
        <p:spPr>
          <a:noFill/>
          <a:ln/>
        </p:spPr>
        <p:txBody>
          <a:bodyPr/>
          <a:lstStyle/>
          <a:p>
            <a:pPr eaLnBrk="1" hangingPunct="1"/>
            <a:endParaRPr lang="de-DE">
              <a:latin typeface="Arial" pitchFamily="-1" charset="0"/>
              <a:ea typeface="ＭＳ Ｐゴシック" pitchFamily="-1" charset="-128"/>
              <a:cs typeface="ＭＳ Ｐゴシック" pitchFamily="-1" charset="-128"/>
            </a:endParaRPr>
          </a:p>
        </p:txBody>
      </p:sp>
      <p:sp>
        <p:nvSpPr>
          <p:cNvPr id="95236" name="Foliennummernplatzhalter 3"/>
          <p:cNvSpPr>
            <a:spLocks noGrp="1"/>
          </p:cNvSpPr>
          <p:nvPr>
            <p:ph type="sldNum" sz="quarter" idx="5"/>
          </p:nvPr>
        </p:nvSpPr>
        <p:spPr>
          <a:noFill/>
        </p:spPr>
        <p:txBody>
          <a:bodyPr/>
          <a:lstStyle/>
          <a:p>
            <a:fld id="{CD624022-352C-7D49-A0B8-6639A7160679}" type="slidenum">
              <a:rPr lang="de-DE"/>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1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BC69AB5-E7C5-B14C-905D-16E48E8F6D66}" type="slidenum">
              <a:rPr lang="de-DE" smtClean="0"/>
              <a:pPr/>
              <a:t>3</a:t>
            </a:fld>
            <a:endParaRPr lang="de-DE"/>
          </a:p>
        </p:txBody>
      </p:sp>
    </p:spTree>
    <p:extLst>
      <p:ext uri="{BB962C8B-B14F-4D97-AF65-F5344CB8AC3E}">
        <p14:creationId xmlns:p14="http://schemas.microsoft.com/office/powerpoint/2010/main" val="68585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1100"/>
          </a:xfrm>
        </p:spPr>
      </p:sp>
      <p:sp>
        <p:nvSpPr>
          <p:cNvPr id="3" name="Notizenplatzhalter 2"/>
          <p:cNvSpPr>
            <a:spLocks noGrp="1"/>
          </p:cNvSpPr>
          <p:nvPr>
            <p:ph type="body" idx="1"/>
          </p:nvPr>
        </p:nvSpPr>
        <p:spPr/>
        <p:txBody>
          <a:bodyPr/>
          <a:lstStyle/>
          <a:p>
            <a:r>
              <a:rPr lang="de-DE" dirty="0"/>
              <a:t>Lukasschule</a:t>
            </a:r>
          </a:p>
        </p:txBody>
      </p:sp>
      <p:sp>
        <p:nvSpPr>
          <p:cNvPr id="4" name="Foliennummernplatzhalter 3"/>
          <p:cNvSpPr>
            <a:spLocks noGrp="1"/>
          </p:cNvSpPr>
          <p:nvPr>
            <p:ph type="sldNum" sz="quarter" idx="5"/>
          </p:nvPr>
        </p:nvSpPr>
        <p:spPr/>
        <p:txBody>
          <a:bodyPr/>
          <a:lstStyle/>
          <a:p>
            <a:fld id="{5BC69AB5-E7C5-B14C-905D-16E48E8F6D66}" type="slidenum">
              <a:rPr lang="de-DE" smtClean="0"/>
              <a:pPr/>
              <a:t>37</a:t>
            </a:fld>
            <a:endParaRPr lang="de-DE"/>
          </a:p>
        </p:txBody>
      </p:sp>
    </p:spTree>
    <p:extLst>
      <p:ext uri="{BB962C8B-B14F-4D97-AF65-F5344CB8AC3E}">
        <p14:creationId xmlns:p14="http://schemas.microsoft.com/office/powerpoint/2010/main" val="36304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1100"/>
          </a:xfrm>
        </p:spPr>
      </p:sp>
      <p:sp>
        <p:nvSpPr>
          <p:cNvPr id="3" name="Notizenplatzhalter 2"/>
          <p:cNvSpPr>
            <a:spLocks noGrp="1"/>
          </p:cNvSpPr>
          <p:nvPr>
            <p:ph type="body" idx="1"/>
          </p:nvPr>
        </p:nvSpPr>
        <p:spPr/>
        <p:txBody>
          <a:bodyPr/>
          <a:lstStyle/>
          <a:p>
            <a:r>
              <a:rPr lang="de-DE" dirty="0"/>
              <a:t>Aachener GS</a:t>
            </a:r>
          </a:p>
        </p:txBody>
      </p:sp>
      <p:sp>
        <p:nvSpPr>
          <p:cNvPr id="4" name="Foliennummernplatzhalter 3"/>
          <p:cNvSpPr>
            <a:spLocks noGrp="1"/>
          </p:cNvSpPr>
          <p:nvPr>
            <p:ph type="sldNum" sz="quarter" idx="5"/>
          </p:nvPr>
        </p:nvSpPr>
        <p:spPr/>
        <p:txBody>
          <a:bodyPr/>
          <a:lstStyle/>
          <a:p>
            <a:fld id="{5BC69AB5-E7C5-B14C-905D-16E48E8F6D66}" type="slidenum">
              <a:rPr lang="de-DE" smtClean="0"/>
              <a:pPr/>
              <a:t>39</a:t>
            </a:fld>
            <a:endParaRPr lang="de-DE"/>
          </a:p>
        </p:txBody>
      </p:sp>
    </p:spTree>
    <p:extLst>
      <p:ext uri="{BB962C8B-B14F-4D97-AF65-F5344CB8AC3E}">
        <p14:creationId xmlns:p14="http://schemas.microsoft.com/office/powerpoint/2010/main" val="41705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0"/>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0"/>
            <a:ext cx="2057400" cy="58483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533400"/>
            <a:ext cx="6019800" cy="58483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extplatzhalter 2"/>
          <p:cNvSpPr>
            <a:spLocks noGrp="1"/>
          </p:cNvSpPr>
          <p:nvPr>
            <p:ph type="body"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Inhaltsplatzhalter 2"/>
          <p:cNvSpPr>
            <a:spLocks noGrp="1"/>
          </p:cNvSpPr>
          <p:nvPr>
            <p:ph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ClipArt-Platzhalter 2"/>
          <p:cNvSpPr>
            <a:spLocks noGrp="1"/>
          </p:cNvSpPr>
          <p:nvPr>
            <p:ph type="clipArt" sz="half" idx="1"/>
          </p:nvPr>
        </p:nvSpPr>
        <p:spPr>
          <a:xfrm>
            <a:off x="457200" y="1855788"/>
            <a:ext cx="4038600" cy="4525962"/>
          </a:xfrm>
        </p:spPr>
        <p:txBody>
          <a:bodyPr/>
          <a:lstStyle/>
          <a:p>
            <a:pPr lvl="0"/>
            <a:endParaRPr lang="de-DE" noProof="0"/>
          </a:p>
        </p:txBody>
      </p:sp>
      <p:sp>
        <p:nvSpPr>
          <p:cNvPr id="4" name="Textplatzhalter 3"/>
          <p:cNvSpPr>
            <a:spLocks noGrp="1"/>
          </p:cNvSpPr>
          <p:nvPr>
            <p:ph type="body" sz="half" idx="2"/>
          </p:nvPr>
        </p:nvSpPr>
        <p:spPr>
          <a:xfrm>
            <a:off x="4648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abellenplatzhalter 2"/>
          <p:cNvSpPr>
            <a:spLocks noGrp="1"/>
          </p:cNvSpPr>
          <p:nvPr>
            <p:ph type="tbl" idx="1"/>
          </p:nvPr>
        </p:nvSpPr>
        <p:spPr>
          <a:xfrm>
            <a:off x="457200" y="1855788"/>
            <a:ext cx="8229600" cy="4525962"/>
          </a:xfrm>
        </p:spPr>
        <p:txBody>
          <a:bodyPr/>
          <a:lstStyle/>
          <a:p>
            <a:pPr lvl="0"/>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Textplatzhalter 2"/>
          <p:cNvSpPr>
            <a:spLocks noGrp="1"/>
          </p:cNvSpPr>
          <p:nvPr>
            <p:ph type="body" sz="half" idx="1"/>
          </p:nvPr>
        </p:nvSpPr>
        <p:spPr>
          <a:xfrm>
            <a:off x="457200" y="1855788"/>
            <a:ext cx="40386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48200" y="1855788"/>
            <a:ext cx="4038600" cy="4525962"/>
          </a:xfrm>
        </p:spPr>
        <p:txBody>
          <a:bodyPr/>
          <a:lstStyle/>
          <a:p>
            <a:pPr lvl="0"/>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229600" cy="1143000"/>
          </a:xfrm>
        </p:spPr>
        <p:txBody>
          <a:bodyPr/>
          <a:lstStyle/>
          <a:p>
            <a:r>
              <a:rPr lang="de-DE"/>
              <a:t>Mastertitelformat bearbeiten</a:t>
            </a:r>
          </a:p>
        </p:txBody>
      </p:sp>
      <p:sp>
        <p:nvSpPr>
          <p:cNvPr id="3" name="Inhaltsplatzhalter 2"/>
          <p:cNvSpPr>
            <a:spLocks noGrp="1"/>
          </p:cNvSpPr>
          <p:nvPr>
            <p:ph sz="quarter" idx="1"/>
          </p:nvPr>
        </p:nvSpPr>
        <p:spPr>
          <a:xfrm>
            <a:off x="457200" y="1855793"/>
            <a:ext cx="40386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8200" y="1855793"/>
            <a:ext cx="40386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457200" y="4194179"/>
            <a:ext cx="82296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5"/>
            <a:ext cx="7772400" cy="1362075"/>
          </a:xfrm>
        </p:spPr>
        <p:txBody>
          <a:bodyPr anchor="t"/>
          <a:lstStyle>
            <a:lvl1pPr algn="l">
              <a:defRPr sz="3000" b="1" cap="all"/>
            </a:lvl1pPr>
          </a:lstStyle>
          <a:p>
            <a:r>
              <a:rPr lang="de-DE"/>
              <a:t>Mastertitelformat bearbeiten</a:t>
            </a:r>
          </a:p>
        </p:txBody>
      </p:sp>
      <p:sp>
        <p:nvSpPr>
          <p:cNvPr id="3" name="Textplatzhalter 2"/>
          <p:cNvSpPr>
            <a:spLocks noGrp="1"/>
          </p:cNvSpPr>
          <p:nvPr>
            <p:ph type="body" idx="1"/>
          </p:nvPr>
        </p:nvSpPr>
        <p:spPr>
          <a:xfrm>
            <a:off x="722313" y="2906716"/>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8557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55788"/>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2"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1500" b="1"/>
            </a:lvl1pPr>
          </a:lstStyle>
          <a:p>
            <a:r>
              <a:rPr lang="de-DE"/>
              <a:t>Mastertitelformat bearbeiten</a:t>
            </a:r>
          </a:p>
        </p:txBody>
      </p:sp>
      <p:sp>
        <p:nvSpPr>
          <p:cNvPr id="3" name="Inhaltsplatzhalter 2"/>
          <p:cNvSpPr>
            <a:spLocks noGrp="1"/>
          </p:cNvSpPr>
          <p:nvPr>
            <p:ph idx="1"/>
          </p:nvPr>
        </p:nvSpPr>
        <p:spPr>
          <a:xfrm>
            <a:off x="3575051" y="273054"/>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15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ild 18"/>
          <p:cNvPicPr>
            <a:picLocks noChangeAspect="1"/>
          </p:cNvPicPr>
          <p:nvPr userDrawn="1"/>
        </p:nvPicPr>
        <p:blipFill>
          <a:blip r:embed="rId19"/>
          <a:stretch>
            <a:fillRect/>
          </a:stretch>
        </p:blipFill>
        <p:spPr>
          <a:xfrm>
            <a:off x="4283970" y="32348"/>
            <a:ext cx="1021607" cy="688225"/>
          </a:xfrm>
          <a:prstGeom prst="rect">
            <a:avLst/>
          </a:prstGeom>
          <a:solidFill>
            <a:srgbClr val="FFFF00"/>
          </a:solidFill>
        </p:spPr>
      </p:pic>
      <p:sp>
        <p:nvSpPr>
          <p:cNvPr id="50178" name="Rectangle 2"/>
          <p:cNvSpPr>
            <a:spLocks noChangeArrowheads="1"/>
          </p:cNvSpPr>
          <p:nvPr userDrawn="1"/>
        </p:nvSpPr>
        <p:spPr bwMode="auto">
          <a:xfrm>
            <a:off x="1" y="1"/>
            <a:ext cx="8100392" cy="692150"/>
          </a:xfrm>
          <a:prstGeom prst="rect">
            <a:avLst/>
          </a:prstGeom>
          <a:gradFill rotWithShape="1">
            <a:gsLst>
              <a:gs pos="0">
                <a:srgbClr val="FFFF00">
                  <a:alpha val="91000"/>
                </a:srgbClr>
              </a:gs>
              <a:gs pos="50000">
                <a:schemeClr val="bg1"/>
              </a:gs>
              <a:gs pos="100000">
                <a:srgbClr val="FFFF00">
                  <a:alpha val="91000"/>
                </a:srgbClr>
              </a:gs>
            </a:gsLst>
            <a:lin ang="54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29" name="Rectangle 3"/>
          <p:cNvSpPr>
            <a:spLocks noChangeArrowheads="1"/>
          </p:cNvSpPr>
          <p:nvPr userDrawn="1"/>
        </p:nvSpPr>
        <p:spPr bwMode="auto">
          <a:xfrm rot="10800000">
            <a:off x="0" y="1"/>
            <a:ext cx="9144000" cy="692696"/>
          </a:xfrm>
          <a:prstGeom prst="rect">
            <a:avLst/>
          </a:prstGeom>
          <a:gradFill rotWithShape="1">
            <a:gsLst>
              <a:gs pos="0">
                <a:srgbClr val="FFFF00">
                  <a:alpha val="46999"/>
                </a:srgbClr>
              </a:gs>
              <a:gs pos="100000">
                <a:srgbClr val="FFFFFF"/>
              </a:gs>
            </a:gsLst>
            <a:lin ang="0" scaled="1"/>
          </a:gradFill>
          <a:ln w="3175" cap="rnd">
            <a:noFill/>
            <a:prstDash val="sysDot"/>
            <a:miter lim="800000"/>
            <a:headEnd/>
            <a:tailEnd/>
          </a:ln>
        </p:spPr>
        <p:txBody>
          <a:bodyPr rot="10800000" wrap="none" anchor="ctr">
            <a:prstTxWarp prst="textNoShape">
              <a:avLst/>
            </a:prstTxWarp>
          </a:bodyPr>
          <a:lstStyle/>
          <a:p>
            <a:pPr algn="ctr"/>
            <a:endParaRPr lang="de-DE"/>
          </a:p>
        </p:txBody>
      </p:sp>
      <p:sp>
        <p:nvSpPr>
          <p:cNvPr id="1030" name="Text Box 4"/>
          <p:cNvSpPr txBox="1">
            <a:spLocks noChangeArrowheads="1"/>
          </p:cNvSpPr>
          <p:nvPr userDrawn="1"/>
        </p:nvSpPr>
        <p:spPr bwMode="auto">
          <a:xfrm>
            <a:off x="0" y="6527803"/>
            <a:ext cx="9144000" cy="369332"/>
          </a:xfrm>
          <a:prstGeom prst="rect">
            <a:avLst/>
          </a:prstGeom>
          <a:solidFill>
            <a:srgbClr val="FFFF00">
              <a:alpha val="56862"/>
            </a:srgbClr>
          </a:solid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b="1">
              <a:solidFill>
                <a:schemeClr val="bg1"/>
              </a:solidFill>
              <a:cs typeface="+mn-cs"/>
            </a:endParaRPr>
          </a:p>
        </p:txBody>
      </p:sp>
      <p:sp>
        <p:nvSpPr>
          <p:cNvPr id="1031" name="Text Box 5"/>
          <p:cNvSpPr txBox="1">
            <a:spLocks noChangeArrowheads="1"/>
          </p:cNvSpPr>
          <p:nvPr userDrawn="1"/>
        </p:nvSpPr>
        <p:spPr bwMode="auto">
          <a:xfrm>
            <a:off x="8872539" y="6643688"/>
            <a:ext cx="271463" cy="184666"/>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sz="600">
              <a:latin typeface="Tahoma" pitchFamily="34" charset="0"/>
              <a:cs typeface="+mn-cs"/>
            </a:endParaRPr>
          </a:p>
        </p:txBody>
      </p:sp>
      <p:sp>
        <p:nvSpPr>
          <p:cNvPr id="1032" name="Text Box 6"/>
          <p:cNvSpPr txBox="1">
            <a:spLocks noChangeArrowheads="1"/>
          </p:cNvSpPr>
          <p:nvPr userDrawn="1"/>
        </p:nvSpPr>
        <p:spPr bwMode="auto">
          <a:xfrm>
            <a:off x="8959851" y="6643688"/>
            <a:ext cx="184731" cy="184666"/>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de-DE" sz="600">
              <a:latin typeface="Tahoma" pitchFamily="34" charset="0"/>
              <a:cs typeface="+mn-cs"/>
            </a:endParaRPr>
          </a:p>
        </p:txBody>
      </p:sp>
      <p:sp>
        <p:nvSpPr>
          <p:cNvPr id="50183" name="Text Box 7"/>
          <p:cNvSpPr txBox="1">
            <a:spLocks noChangeArrowheads="1"/>
          </p:cNvSpPr>
          <p:nvPr userDrawn="1"/>
        </p:nvSpPr>
        <p:spPr bwMode="auto">
          <a:xfrm>
            <a:off x="5724129" y="116634"/>
            <a:ext cx="2448272" cy="207749"/>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de-DE" sz="750" b="1" i="1" dirty="0">
                <a:solidFill>
                  <a:srgbClr val="0000FF"/>
                </a:solidFill>
              </a:rPr>
              <a:t>Gesellschaft</a:t>
            </a:r>
            <a:r>
              <a:rPr lang="de-DE" sz="750" b="1" i="1" baseline="0" dirty="0">
                <a:solidFill>
                  <a:srgbClr val="0000FF"/>
                </a:solidFill>
              </a:rPr>
              <a:t> für wissenschaftliche</a:t>
            </a:r>
            <a:endParaRPr lang="de-DE" sz="750" dirty="0">
              <a:solidFill>
                <a:srgbClr val="0000FF"/>
              </a:solidFill>
            </a:endParaRPr>
          </a:p>
        </p:txBody>
      </p:sp>
      <p:sp>
        <p:nvSpPr>
          <p:cNvPr id="50184" name="Text Box 8"/>
          <p:cNvSpPr txBox="1">
            <a:spLocks noChangeArrowheads="1"/>
          </p:cNvSpPr>
          <p:nvPr userDrawn="1"/>
        </p:nvSpPr>
        <p:spPr bwMode="auto">
          <a:xfrm>
            <a:off x="6300192" y="332658"/>
            <a:ext cx="1872208" cy="207749"/>
          </a:xfrm>
          <a:prstGeom prst="rect">
            <a:avLst/>
          </a:prstGeom>
          <a:noFill/>
          <a:ln w="6350">
            <a:noFill/>
            <a:miter lim="800000"/>
            <a:headEnd/>
            <a:tailEnd/>
          </a:ln>
          <a:effectLst/>
        </p:spPr>
        <p:txBody>
          <a:bodyPr wrap="square">
            <a:prstTxWarp prst="textNoShape">
              <a:avLst/>
            </a:prstTxWarp>
            <a:spAutoFit/>
          </a:bodyPr>
          <a:lstStyle/>
          <a:p>
            <a:pPr>
              <a:spcBef>
                <a:spcPct val="50000"/>
              </a:spcBef>
            </a:pPr>
            <a:r>
              <a:rPr lang="de-DE" sz="750" b="1" i="1" dirty="0">
                <a:solidFill>
                  <a:srgbClr val="0000FF"/>
                </a:solidFill>
              </a:rPr>
              <a:t>Beratung und Evaluation</a:t>
            </a:r>
          </a:p>
        </p:txBody>
      </p:sp>
      <p:sp>
        <p:nvSpPr>
          <p:cNvPr id="50186" name="Rectangle 10"/>
          <p:cNvSpPr>
            <a:spLocks noChangeArrowheads="1"/>
          </p:cNvSpPr>
          <p:nvPr userDrawn="1"/>
        </p:nvSpPr>
        <p:spPr bwMode="auto">
          <a:xfrm>
            <a:off x="0" y="692155"/>
            <a:ext cx="9144000" cy="73025"/>
          </a:xfrm>
          <a:prstGeom prst="rect">
            <a:avLst/>
          </a:prstGeom>
          <a:gradFill rotWithShape="1">
            <a:gsLst>
              <a:gs pos="0">
                <a:schemeClr val="tx1">
                  <a:alpha val="60001"/>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50191" name="Rectangle 15"/>
          <p:cNvSpPr>
            <a:spLocks noChangeArrowheads="1"/>
          </p:cNvSpPr>
          <p:nvPr userDrawn="1"/>
        </p:nvSpPr>
        <p:spPr bwMode="auto">
          <a:xfrm rot="10800000">
            <a:off x="-1585" y="6488113"/>
            <a:ext cx="9144001" cy="36512"/>
          </a:xfrm>
          <a:prstGeom prst="rect">
            <a:avLst/>
          </a:prstGeom>
          <a:gradFill rotWithShape="1">
            <a:gsLst>
              <a:gs pos="0">
                <a:schemeClr val="tx1">
                  <a:alpha val="41000"/>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39" name="Rectangle 20"/>
          <p:cNvSpPr>
            <a:spLocks noGrp="1" noChangeArrowheads="1"/>
          </p:cNvSpPr>
          <p:nvPr>
            <p:ph type="title"/>
          </p:nvPr>
        </p:nvSpPr>
        <p:spPr bwMode="auto">
          <a:xfrm>
            <a:off x="457200" y="836712"/>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Mastertitelformat </a:t>
            </a:r>
            <a:r>
              <a:rPr lang="de-DE" dirty="0" err="1"/>
              <a:t>bearbei</a:t>
            </a:r>
            <a:endParaRPr lang="de-DE" dirty="0"/>
          </a:p>
        </p:txBody>
      </p:sp>
      <p:sp>
        <p:nvSpPr>
          <p:cNvPr id="1040" name="Rectangle 21"/>
          <p:cNvSpPr>
            <a:spLocks noGrp="1" noChangeArrowheads="1"/>
          </p:cNvSpPr>
          <p:nvPr>
            <p:ph type="body" idx="1"/>
          </p:nvPr>
        </p:nvSpPr>
        <p:spPr bwMode="auto">
          <a:xfrm>
            <a:off x="457200" y="18557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46" name="Text Box 22"/>
          <p:cNvSpPr txBox="1">
            <a:spLocks noChangeArrowheads="1"/>
          </p:cNvSpPr>
          <p:nvPr userDrawn="1"/>
        </p:nvSpPr>
        <p:spPr bwMode="auto">
          <a:xfrm>
            <a:off x="8305803" y="6597654"/>
            <a:ext cx="963613" cy="207749"/>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sz="750"/>
              <a:t>Folie </a:t>
            </a:r>
            <a:fld id="{8EDBF466-F44C-C449-A99D-58BFA58CB0B8}" type="slidenum">
              <a:rPr lang="de-DE" sz="750"/>
              <a:pPr>
                <a:spcBef>
                  <a:spcPct val="50000"/>
                </a:spcBef>
              </a:pPr>
              <a:t>‹Nr.›</a:t>
            </a:fld>
            <a:endParaRPr lang="de-DE" sz="750"/>
          </a:p>
        </p:txBody>
      </p:sp>
      <p:sp>
        <p:nvSpPr>
          <p:cNvPr id="18" name="Textfeld 17"/>
          <p:cNvSpPr txBox="1"/>
          <p:nvPr userDrawn="1"/>
        </p:nvSpPr>
        <p:spPr>
          <a:xfrm>
            <a:off x="0" y="6553202"/>
            <a:ext cx="4724400" cy="369332"/>
          </a:xfrm>
          <a:prstGeom prst="rect">
            <a:avLst/>
          </a:prstGeom>
          <a:noFill/>
        </p:spPr>
        <p:txBody>
          <a:bodyPr>
            <a:prstTxWarp prst="textNoShape">
              <a:avLst/>
            </a:prstTxWarp>
            <a:spAutoFit/>
          </a:bodyPr>
          <a:lstStyle/>
          <a:p>
            <a:r>
              <a:rPr lang="de-DE" sz="900" dirty="0"/>
              <a:t>Buhren/Oppermann 2024</a:t>
            </a:r>
          </a:p>
          <a:p>
            <a:endParaRPr lang="de-DE" sz="900" dirty="0"/>
          </a:p>
        </p:txBody>
      </p:sp>
      <p:pic>
        <p:nvPicPr>
          <p:cNvPr id="20" name="Bild 19"/>
          <p:cNvPicPr>
            <a:picLocks noChangeAspect="1"/>
          </p:cNvPicPr>
          <p:nvPr userDrawn="1"/>
        </p:nvPicPr>
        <p:blipFill>
          <a:blip r:embed="rId20">
            <a:extLst>
              <a:ext uri="{BEBA8EAE-BF5A-486C-A8C5-ECC9F3942E4B}">
                <a14:imgProps xmlns:a14="http://schemas.microsoft.com/office/drawing/2010/main">
                  <a14:imgLayer r:embed="rId21">
                    <a14:imgEffect>
                      <a14:colorTemperature colorTemp="11200"/>
                    </a14:imgEffect>
                    <a14:imgEffect>
                      <a14:saturation sat="400000"/>
                    </a14:imgEffect>
                    <a14:imgEffect>
                      <a14:brightnessContrast contrast="-40000"/>
                    </a14:imgEffect>
                  </a14:imgLayer>
                </a14:imgProps>
              </a:ext>
            </a:extLst>
          </a:blip>
          <a:stretch>
            <a:fillRect/>
          </a:stretch>
        </p:blipFill>
        <p:spPr>
          <a:xfrm>
            <a:off x="8244410" y="116632"/>
            <a:ext cx="733033" cy="555884"/>
          </a:xfrm>
          <a:prstGeom prst="rect">
            <a:avLst/>
          </a:prstGeom>
          <a:solidFill>
            <a:srgbClr val="FFFF00"/>
          </a:solidFill>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 id="2147483649" r:id="rId17"/>
  </p:sldLayoutIdLst>
  <p:txStyles>
    <p:title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5pPr>
      <a:lvl6pPr marL="3429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6pPr>
      <a:lvl7pPr marL="6858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7pPr>
      <a:lvl8pPr marL="10287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8pPr>
      <a:lvl9pPr marL="13716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9pPr>
    </p:titleStyle>
    <p:bodyStyle>
      <a:lvl1pPr marL="257175" indent="-257175" algn="l" rtl="0" eaLnBrk="0" fontAlgn="base" hangingPunct="0">
        <a:spcBef>
          <a:spcPct val="20000"/>
        </a:spcBef>
        <a:spcAft>
          <a:spcPct val="0"/>
        </a:spcAft>
        <a:buClr>
          <a:schemeClr val="folHlink"/>
        </a:buClr>
        <a:buSzPct val="60000"/>
        <a:buFont typeface="Wingdings" pitchFamily="-1" charset="2"/>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hlink"/>
        </a:buClr>
        <a:buSzPct val="55000"/>
        <a:buFont typeface="Wingdings" pitchFamily="-1" charset="2"/>
        <a:defRPr sz="1800">
          <a:solidFill>
            <a:schemeClr val="tx1"/>
          </a:solidFill>
          <a:latin typeface="+mn-lt"/>
          <a:ea typeface="+mn-ea"/>
        </a:defRPr>
      </a:lvl2pPr>
      <a:lvl3pPr marL="857250" indent="-171450" algn="l" rtl="0" eaLnBrk="0" fontAlgn="base" hangingPunct="0">
        <a:spcBef>
          <a:spcPct val="20000"/>
        </a:spcBef>
        <a:spcAft>
          <a:spcPct val="0"/>
        </a:spcAft>
        <a:buClr>
          <a:schemeClr val="folHlink"/>
        </a:buClr>
        <a:buSzPct val="50000"/>
        <a:buFont typeface="Wingdings" pitchFamily="-1" charset="2"/>
        <a:defRPr sz="1800">
          <a:solidFill>
            <a:schemeClr val="tx1"/>
          </a:solidFill>
          <a:latin typeface="+mn-lt"/>
          <a:ea typeface="+mn-ea"/>
        </a:defRPr>
      </a:lvl3pPr>
      <a:lvl4pPr marL="1200150" indent="-171450" algn="l" rtl="0" eaLnBrk="0" fontAlgn="base" hangingPunct="0">
        <a:spcBef>
          <a:spcPct val="20000"/>
        </a:spcBef>
        <a:spcAft>
          <a:spcPct val="0"/>
        </a:spcAft>
        <a:buClr>
          <a:schemeClr val="accent2"/>
        </a:buClr>
        <a:buSzPct val="55000"/>
        <a:buFont typeface="Wingdings" pitchFamily="-1" charset="2"/>
        <a:defRPr sz="1800">
          <a:solidFill>
            <a:schemeClr val="tx1"/>
          </a:solidFill>
          <a:latin typeface="+mn-lt"/>
          <a:ea typeface="+mn-ea"/>
        </a:defRPr>
      </a:lvl4pPr>
      <a:lvl5pPr marL="1543050" indent="-171450" algn="l" rtl="0" eaLnBrk="0" fontAlgn="base" hangingPunct="0">
        <a:spcBef>
          <a:spcPct val="20000"/>
        </a:spcBef>
        <a:spcAft>
          <a:spcPct val="0"/>
        </a:spcAft>
        <a:buClr>
          <a:schemeClr val="accent1"/>
        </a:buClr>
        <a:buSzPct val="50000"/>
        <a:buFont typeface="Wingdings" pitchFamily="-1" charset="2"/>
        <a:defRPr sz="1800">
          <a:solidFill>
            <a:schemeClr val="tx1"/>
          </a:solidFill>
          <a:latin typeface="+mn-lt"/>
          <a:ea typeface="+mn-ea"/>
        </a:defRPr>
      </a:lvl5pPr>
      <a:lvl6pPr marL="1885950" indent="-171450" algn="l" rtl="0" fontAlgn="base">
        <a:spcBef>
          <a:spcPct val="20000"/>
        </a:spcBef>
        <a:spcAft>
          <a:spcPct val="0"/>
        </a:spcAft>
        <a:buClr>
          <a:schemeClr val="accent1"/>
        </a:buClr>
        <a:buSzPct val="50000"/>
        <a:buFont typeface="Wingdings" pitchFamily="-111" charset="2"/>
        <a:defRPr sz="1800">
          <a:solidFill>
            <a:schemeClr val="tx1"/>
          </a:solidFill>
          <a:latin typeface="+mn-lt"/>
          <a:ea typeface="+mn-ea"/>
        </a:defRPr>
      </a:lvl6pPr>
      <a:lvl7pPr marL="2228850" indent="-171450" algn="l" rtl="0" fontAlgn="base">
        <a:spcBef>
          <a:spcPct val="20000"/>
        </a:spcBef>
        <a:spcAft>
          <a:spcPct val="0"/>
        </a:spcAft>
        <a:buClr>
          <a:schemeClr val="accent1"/>
        </a:buClr>
        <a:buSzPct val="50000"/>
        <a:buFont typeface="Wingdings" pitchFamily="-111" charset="2"/>
        <a:defRPr sz="1800">
          <a:solidFill>
            <a:schemeClr val="tx1"/>
          </a:solidFill>
          <a:latin typeface="+mn-lt"/>
          <a:ea typeface="+mn-ea"/>
        </a:defRPr>
      </a:lvl7pPr>
      <a:lvl8pPr marL="2571750" indent="-171450" algn="l" rtl="0" fontAlgn="base">
        <a:spcBef>
          <a:spcPct val="20000"/>
        </a:spcBef>
        <a:spcAft>
          <a:spcPct val="0"/>
        </a:spcAft>
        <a:buClr>
          <a:schemeClr val="accent1"/>
        </a:buClr>
        <a:buSzPct val="50000"/>
        <a:buFont typeface="Wingdings" pitchFamily="-111" charset="2"/>
        <a:defRPr sz="1800">
          <a:solidFill>
            <a:schemeClr val="tx1"/>
          </a:solidFill>
          <a:latin typeface="+mn-lt"/>
          <a:ea typeface="+mn-ea"/>
        </a:defRPr>
      </a:lvl8pPr>
      <a:lvl9pPr marL="2914650" indent="-171450" algn="l" rtl="0" fontAlgn="base">
        <a:spcBef>
          <a:spcPct val="20000"/>
        </a:spcBef>
        <a:spcAft>
          <a:spcPct val="0"/>
        </a:spcAft>
        <a:buClr>
          <a:schemeClr val="accent1"/>
        </a:buClr>
        <a:buSzPct val="50000"/>
        <a:buFont typeface="Wingdings" pitchFamily="-111" charset="2"/>
        <a:defRPr sz="18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899592" y="1516392"/>
            <a:ext cx="7101408" cy="2610971"/>
          </a:xfrm>
          <a:prstGeom prst="rect">
            <a:avLst/>
          </a:prstGeom>
          <a:noFill/>
          <a:ln w="9525">
            <a:noFill/>
            <a:miter lim="800000"/>
            <a:headEnd/>
            <a:tailEnd/>
          </a:ln>
        </p:spPr>
        <p:txBody>
          <a:bodyPr wrap="square">
            <a:prstTxWarp prst="textNoShape">
              <a:avLst/>
            </a:prstTxWarp>
            <a:spAutoFit/>
          </a:bodyPr>
          <a:lstStyle/>
          <a:p>
            <a:pPr algn="ctr">
              <a:spcBef>
                <a:spcPts val="450"/>
              </a:spcBef>
              <a:spcAft>
                <a:spcPts val="900"/>
              </a:spcAft>
            </a:pPr>
            <a:r>
              <a:rPr lang="de-DE" sz="2400" b="1" dirty="0"/>
              <a:t>Entwicklung eines schuleigenen Leistungskonzepts</a:t>
            </a:r>
            <a:endParaRPr lang="de-DE" sz="1500" b="1" dirty="0"/>
          </a:p>
          <a:p>
            <a:pPr algn="ctr">
              <a:spcBef>
                <a:spcPts val="450"/>
              </a:spcBef>
              <a:spcAft>
                <a:spcPts val="900"/>
              </a:spcAft>
            </a:pPr>
            <a:r>
              <a:rPr lang="de-DE" sz="1500" dirty="0"/>
              <a:t>Claus Buhren</a:t>
            </a:r>
          </a:p>
          <a:p>
            <a:pPr algn="ctr">
              <a:spcBef>
                <a:spcPts val="450"/>
              </a:spcBef>
              <a:spcAft>
                <a:spcPts val="900"/>
              </a:spcAft>
            </a:pPr>
            <a:r>
              <a:rPr lang="de-DE" sz="1500" dirty="0"/>
              <a:t>KGS Hinter der Kirche </a:t>
            </a:r>
          </a:p>
          <a:p>
            <a:pPr algn="ctr">
              <a:spcBef>
                <a:spcPts val="450"/>
              </a:spcBef>
              <a:spcAft>
                <a:spcPts val="900"/>
              </a:spcAft>
            </a:pPr>
            <a:r>
              <a:rPr lang="de-DE" sz="1500"/>
              <a:t>19.9.2024</a:t>
            </a:r>
            <a:endParaRPr lang="de-DE" sz="1500" dirty="0"/>
          </a:p>
          <a:p>
            <a:pPr algn="ctr">
              <a:spcBef>
                <a:spcPts val="450"/>
              </a:spcBef>
              <a:spcAft>
                <a:spcPts val="900"/>
              </a:spcAft>
            </a:pPr>
            <a:endParaRPr lang="de-DE" sz="2400" b="1" dirty="0"/>
          </a:p>
        </p:txBody>
      </p:sp>
      <p:sp>
        <p:nvSpPr>
          <p:cNvPr id="2051" name="Rectangle 5"/>
          <p:cNvSpPr txBox="1">
            <a:spLocks noChangeArrowheads="1"/>
          </p:cNvSpPr>
          <p:nvPr/>
        </p:nvSpPr>
        <p:spPr bwMode="auto">
          <a:xfrm>
            <a:off x="2343150" y="4229100"/>
            <a:ext cx="4800600" cy="1314450"/>
          </a:xfrm>
          <a:prstGeom prst="rect">
            <a:avLst/>
          </a:prstGeom>
          <a:noFill/>
          <a:ln w="9525">
            <a:noFill/>
            <a:miter lim="800000"/>
            <a:headEnd/>
            <a:tailEnd/>
          </a:ln>
        </p:spPr>
        <p:txBody>
          <a:bodyPr>
            <a:prstTxWarp prst="textNoShape">
              <a:avLst/>
            </a:prstTxWarp>
          </a:bodyPr>
          <a:lstStyle/>
          <a:p>
            <a:pPr algn="ctr">
              <a:spcBef>
                <a:spcPct val="20000"/>
              </a:spcBef>
              <a:buClr>
                <a:schemeClr val="folHlink"/>
              </a:buClr>
              <a:buSzPct val="60000"/>
              <a:buFont typeface="Wingdings" pitchFamily="-1" charset="2"/>
              <a:buNone/>
            </a:pPr>
            <a:r>
              <a:rPr lang="de-DE" sz="2100">
                <a:solidFill>
                  <a:schemeClr val="bg1"/>
                </a:solidFill>
                <a:latin typeface="Tahoma" pitchFamily="-1" charset="0"/>
              </a:rPr>
              <a:t>Seminar 1</a:t>
            </a:r>
          </a:p>
          <a:p>
            <a:pPr algn="ctr">
              <a:spcBef>
                <a:spcPct val="20000"/>
              </a:spcBef>
              <a:spcAft>
                <a:spcPts val="1800"/>
              </a:spcAft>
              <a:buClr>
                <a:schemeClr val="folHlink"/>
              </a:buClr>
              <a:buSzPct val="60000"/>
            </a:pPr>
            <a:r>
              <a:rPr lang="de-DE" sz="2100">
                <a:solidFill>
                  <a:schemeClr val="bg1"/>
                </a:solidFill>
                <a:latin typeface="Tahoma" pitchFamily="-1" charset="0"/>
              </a:rPr>
              <a:t>„Grundlagen und Peer Reviews“</a:t>
            </a:r>
          </a:p>
          <a:p>
            <a:pPr algn="ctr">
              <a:spcBef>
                <a:spcPct val="20000"/>
              </a:spcBef>
              <a:spcAft>
                <a:spcPts val="1800"/>
              </a:spcAft>
              <a:buClr>
                <a:schemeClr val="folHlink"/>
              </a:buClr>
              <a:buSzPct val="60000"/>
            </a:pPr>
            <a:r>
              <a:rPr lang="de-DE" sz="2100">
                <a:solidFill>
                  <a:schemeClr val="bg1"/>
                </a:solidFill>
                <a:latin typeface="Tahoma" pitchFamily="-1" charset="0"/>
              </a:rPr>
              <a:t>Programm und Skript</a:t>
            </a:r>
          </a:p>
        </p:txBody>
      </p:sp>
      <p:pic>
        <p:nvPicPr>
          <p:cNvPr id="4" name="Picture 6"/>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0" y="3676936"/>
            <a:ext cx="9144000" cy="25130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B31FE-048C-E50C-3523-9B19CA19EEE4}"/>
              </a:ext>
            </a:extLst>
          </p:cNvPr>
          <p:cNvSpPr>
            <a:spLocks noGrp="1"/>
          </p:cNvSpPr>
          <p:nvPr>
            <p:ph type="title"/>
          </p:nvPr>
        </p:nvSpPr>
        <p:spPr/>
        <p:txBody>
          <a:bodyPr/>
          <a:lstStyle/>
          <a:p>
            <a:r>
              <a:rPr lang="de-DE" dirty="0"/>
              <a:t>Prinzipien des Leistungskonzeptes: KGS Hinter der Kirche</a:t>
            </a:r>
          </a:p>
        </p:txBody>
      </p:sp>
      <p:graphicFrame>
        <p:nvGraphicFramePr>
          <p:cNvPr id="4" name="Inhaltsplatzhalter 3">
            <a:extLst>
              <a:ext uri="{FF2B5EF4-FFF2-40B4-BE49-F238E27FC236}">
                <a16:creationId xmlns:a16="http://schemas.microsoft.com/office/drawing/2014/main" id="{B7B57FA9-2DF3-9735-DBBC-DB7390C8E2E9}"/>
              </a:ext>
            </a:extLst>
          </p:cNvPr>
          <p:cNvGraphicFramePr>
            <a:graphicFrameLocks noGrp="1"/>
          </p:cNvGraphicFramePr>
          <p:nvPr>
            <p:ph idx="1"/>
            <p:extLst>
              <p:ext uri="{D42A27DB-BD31-4B8C-83A1-F6EECF244321}">
                <p14:modId xmlns:p14="http://schemas.microsoft.com/office/powerpoint/2010/main" val="4035386899"/>
              </p:ext>
            </p:extLst>
          </p:nvPr>
        </p:nvGraphicFramePr>
        <p:xfrm>
          <a:off x="457200" y="185578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67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9375-8B5F-F249-B4E3-A442E65240A9}"/>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D63F5C98-C23F-E34B-A643-C0AA9CEDA2A8}"/>
              </a:ext>
            </a:extLst>
          </p:cNvPr>
          <p:cNvSpPr>
            <a:spLocks noGrp="1"/>
          </p:cNvSpPr>
          <p:nvPr>
            <p:ph idx="1"/>
          </p:nvPr>
        </p:nvSpPr>
        <p:spPr>
          <a:xfrm>
            <a:off x="457200" y="2249091"/>
            <a:ext cx="8229600" cy="3448161"/>
          </a:xfrm>
        </p:spPr>
        <p:txBody>
          <a:bodyPr/>
          <a:lstStyle/>
          <a:p>
            <a:pPr marL="0" indent="0" algn="ctr"/>
            <a:endParaRPr lang="de-DE" sz="2250" dirty="0">
              <a:latin typeface="MeliorLT"/>
            </a:endParaRPr>
          </a:p>
          <a:p>
            <a:pPr marL="0" indent="0" algn="ctr"/>
            <a:r>
              <a:rPr lang="de-DE" sz="2250" b="1" dirty="0">
                <a:latin typeface="MeliorLT"/>
              </a:rPr>
              <a:t>Durch die Verschriftlichung eines schuleigenen Leistungskonzepts wird/werden…</a:t>
            </a:r>
          </a:p>
          <a:p>
            <a:pPr marL="342900" indent="-342900" algn="ctr">
              <a:buFont typeface="Arial" panose="020B0604020202020204" pitchFamily="34" charset="0"/>
              <a:buChar char="•"/>
            </a:pPr>
            <a:r>
              <a:rPr lang="de-DE" sz="2250" dirty="0">
                <a:latin typeface="MeliorLT"/>
              </a:rPr>
              <a:t>schulinterne Bewertungsprozesse transparent gemacht</a:t>
            </a:r>
          </a:p>
          <a:p>
            <a:pPr marL="342900" indent="-342900" algn="ctr">
              <a:buFont typeface="Arial" panose="020B0604020202020204" pitchFamily="34" charset="0"/>
              <a:buChar char="•"/>
            </a:pPr>
            <a:r>
              <a:rPr lang="de-DE" sz="2250" dirty="0">
                <a:latin typeface="MeliorLT"/>
              </a:rPr>
              <a:t>die Zusammenarbeit der Lehrkräfte erleichtert </a:t>
            </a:r>
          </a:p>
          <a:p>
            <a:pPr marL="342900" indent="-342900" algn="ctr">
              <a:buFont typeface="Arial" panose="020B0604020202020204" pitchFamily="34" charset="0"/>
              <a:buChar char="•"/>
            </a:pPr>
            <a:r>
              <a:rPr lang="de-DE" sz="2250" dirty="0">
                <a:latin typeface="MeliorLT"/>
              </a:rPr>
              <a:t>ein einheitliches Vorgehen ermöglicht</a:t>
            </a:r>
          </a:p>
          <a:p>
            <a:pPr marL="342900" indent="-342900" algn="ctr">
              <a:buFont typeface="Arial" panose="020B0604020202020204" pitchFamily="34" charset="0"/>
              <a:buChar char="•"/>
            </a:pPr>
            <a:r>
              <a:rPr lang="de-DE" sz="2250" dirty="0">
                <a:latin typeface="MeliorLT"/>
              </a:rPr>
              <a:t>Leistungsbewertung so weit wie möglich objektiver, vergleichbarer und gerechter gemacht  </a:t>
            </a:r>
          </a:p>
          <a:p>
            <a:endParaRPr lang="de-DE" dirty="0"/>
          </a:p>
        </p:txBody>
      </p:sp>
    </p:spTree>
    <p:extLst>
      <p:ext uri="{BB962C8B-B14F-4D97-AF65-F5344CB8AC3E}">
        <p14:creationId xmlns:p14="http://schemas.microsoft.com/office/powerpoint/2010/main" val="110615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5BDD4-5A79-8C4E-A800-9391DA895C40}"/>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11970962-788D-C741-887C-E45B5CF157C7}"/>
              </a:ext>
            </a:extLst>
          </p:cNvPr>
          <p:cNvSpPr>
            <a:spLocks noGrp="1"/>
          </p:cNvSpPr>
          <p:nvPr>
            <p:ph idx="1"/>
          </p:nvPr>
        </p:nvSpPr>
        <p:spPr/>
        <p:txBody>
          <a:bodyPr>
            <a:normAutofit/>
          </a:bodyPr>
          <a:lstStyle/>
          <a:p>
            <a:pPr>
              <a:buFont typeface="Wingdings" pitchFamily="2" charset="2"/>
              <a:buChar char="Ø"/>
            </a:pPr>
            <a:r>
              <a:rPr lang="de-DE" dirty="0"/>
              <a:t>Für die unterschiedlichen Bereiche werden einheitliche Noten- und Punktesysteme (Bewertungssysteme) vereinbart. </a:t>
            </a:r>
          </a:p>
          <a:p>
            <a:pPr>
              <a:buFont typeface="Wingdings" pitchFamily="2" charset="2"/>
              <a:buChar char="Ø"/>
            </a:pPr>
            <a:r>
              <a:rPr lang="de-DE" dirty="0"/>
              <a:t>Es werden Anzahl, Gewichtung, Methoden und alternative Methoden der Leistungsfeststellung vereinbart.</a:t>
            </a:r>
          </a:p>
          <a:p>
            <a:pPr>
              <a:buFont typeface="Wingdings" pitchFamily="2" charset="2"/>
              <a:buChar char="Ø"/>
            </a:pPr>
            <a:r>
              <a:rPr lang="de-DE" dirty="0"/>
              <a:t>Im Kollegium besteht Einigkeit darüber, wie </a:t>
            </a:r>
          </a:p>
          <a:p>
            <a:pPr marL="600075" lvl="1" indent="-257175">
              <a:buFont typeface="Wingdings" pitchFamily="2" charset="2"/>
              <a:buChar char="Ø"/>
            </a:pPr>
            <a:r>
              <a:rPr lang="de-DE" dirty="0"/>
              <a:t>schriftliche Leistungen, </a:t>
            </a:r>
          </a:p>
          <a:p>
            <a:pPr marL="600075" lvl="1" indent="-257175">
              <a:buFont typeface="Wingdings" pitchFamily="2" charset="2"/>
              <a:buChar char="Ø"/>
            </a:pPr>
            <a:r>
              <a:rPr lang="de-DE" dirty="0"/>
              <a:t>sonstige Leistungen, wie mündliche Mitarbeit, Heftführung, Lerntagebuch etc., </a:t>
            </a:r>
          </a:p>
          <a:p>
            <a:pPr marL="600075" lvl="1" indent="-257175">
              <a:buFont typeface="Wingdings" pitchFamily="2" charset="2"/>
              <a:buChar char="Ø"/>
            </a:pPr>
            <a:r>
              <a:rPr lang="de-DE" dirty="0"/>
              <a:t>Arbeits- und Sozialverhalten bewertet werden. </a:t>
            </a:r>
          </a:p>
          <a:p>
            <a:endParaRPr lang="de-DE" dirty="0"/>
          </a:p>
          <a:p>
            <a:endParaRPr lang="de-DE" dirty="0"/>
          </a:p>
        </p:txBody>
      </p:sp>
    </p:spTree>
    <p:extLst>
      <p:ext uri="{BB962C8B-B14F-4D97-AF65-F5344CB8AC3E}">
        <p14:creationId xmlns:p14="http://schemas.microsoft.com/office/powerpoint/2010/main" val="2579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A2450-CF6E-3709-1B5C-A30A877B6747}"/>
              </a:ext>
            </a:extLst>
          </p:cNvPr>
          <p:cNvSpPr>
            <a:spLocks noGrp="1"/>
          </p:cNvSpPr>
          <p:nvPr>
            <p:ph type="title"/>
          </p:nvPr>
        </p:nvSpPr>
        <p:spPr>
          <a:xfrm>
            <a:off x="457200" y="836712"/>
            <a:ext cx="8229600" cy="839688"/>
          </a:xfrm>
        </p:spPr>
        <p:txBody>
          <a:bodyPr wrap="square" anchor="ctr">
            <a:normAutofit/>
          </a:bodyPr>
          <a:lstStyle/>
          <a:p>
            <a:r>
              <a:rPr lang="de-DE" dirty="0"/>
              <a:t>Sonstige Leistungen </a:t>
            </a:r>
          </a:p>
        </p:txBody>
      </p:sp>
      <p:graphicFrame>
        <p:nvGraphicFramePr>
          <p:cNvPr id="5" name="Inhaltsplatzhalter 2">
            <a:extLst>
              <a:ext uri="{FF2B5EF4-FFF2-40B4-BE49-F238E27FC236}">
                <a16:creationId xmlns:a16="http://schemas.microsoft.com/office/drawing/2014/main" id="{7274315E-CD11-042C-C28E-2F30B1ECDC99}"/>
              </a:ext>
            </a:extLst>
          </p:cNvPr>
          <p:cNvGraphicFramePr>
            <a:graphicFrameLocks noGrp="1"/>
          </p:cNvGraphicFramePr>
          <p:nvPr>
            <p:ph idx="1"/>
            <p:extLst>
              <p:ext uri="{D42A27DB-BD31-4B8C-83A1-F6EECF244321}">
                <p14:modId xmlns:p14="http://schemas.microsoft.com/office/powerpoint/2010/main" val="1882357255"/>
              </p:ext>
            </p:extLst>
          </p:nvPr>
        </p:nvGraphicFramePr>
        <p:xfrm>
          <a:off x="457200" y="185578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22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A1B8-3E37-6B48-A21F-D99BE9FB61EF}"/>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EE46D11D-464A-CF4F-95DB-44FBE5B19E8A}"/>
              </a:ext>
            </a:extLst>
          </p:cNvPr>
          <p:cNvSpPr>
            <a:spLocks noGrp="1"/>
          </p:cNvSpPr>
          <p:nvPr>
            <p:ph idx="1"/>
          </p:nvPr>
        </p:nvSpPr>
        <p:spPr/>
        <p:txBody>
          <a:bodyPr/>
          <a:lstStyle/>
          <a:p>
            <a:r>
              <a:rPr lang="de-DE" dirty="0"/>
              <a:t>Bilden Sie kleine Gruppen von 3/4 Personen.</a:t>
            </a:r>
          </a:p>
          <a:p>
            <a:r>
              <a:rPr lang="de-DE" dirty="0"/>
              <a:t>Klären Sie im Team:</a:t>
            </a:r>
          </a:p>
          <a:p>
            <a:r>
              <a:rPr lang="de-DE" dirty="0"/>
              <a:t>Welche Kriterien der Leistungsbewertung wenden wir bisher an?</a:t>
            </a:r>
          </a:p>
          <a:p>
            <a:r>
              <a:rPr lang="de-DE" dirty="0"/>
              <a:t>Unterscheiden sie sich in den einzelnen Fächern?</a:t>
            </a:r>
          </a:p>
          <a:p>
            <a:r>
              <a:rPr lang="de-DE" dirty="0"/>
              <a:t>Sind sie in irgendeiner Form schriftlich fixiert?</a:t>
            </a:r>
          </a:p>
          <a:p>
            <a:r>
              <a:rPr lang="de-DE" dirty="0"/>
              <a:t>Auf welche Kriterien könnten wir uns fächerübergreifend verständigen?</a:t>
            </a:r>
          </a:p>
          <a:p>
            <a:r>
              <a:rPr lang="de-DE" dirty="0"/>
              <a:t>Wo sind unbedingt fachspezifische Kriterien anzuwenden?</a:t>
            </a:r>
          </a:p>
          <a:p>
            <a:endParaRPr lang="de-DE" dirty="0"/>
          </a:p>
          <a:p>
            <a:r>
              <a:rPr lang="de-DE" dirty="0"/>
              <a:t>Notieren Sie ihre Ergebnisse im Tablet/Laptop.</a:t>
            </a:r>
          </a:p>
          <a:p>
            <a:endParaRPr lang="de-DE" dirty="0"/>
          </a:p>
          <a:p>
            <a:endParaRPr lang="de-DE" dirty="0"/>
          </a:p>
        </p:txBody>
      </p:sp>
    </p:spTree>
    <p:extLst>
      <p:ext uri="{BB962C8B-B14F-4D97-AF65-F5344CB8AC3E}">
        <p14:creationId xmlns:p14="http://schemas.microsoft.com/office/powerpoint/2010/main" val="33766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97143-B74B-115F-F4EC-390BAF0C06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371E8E-2B9F-3DA8-B670-ECE4A4C31C10}"/>
              </a:ext>
            </a:extLst>
          </p:cNvPr>
          <p:cNvSpPr>
            <a:spLocks noGrp="1"/>
          </p:cNvSpPr>
          <p:nvPr>
            <p:ph type="title"/>
          </p:nvPr>
        </p:nvSpPr>
        <p:spPr/>
        <p:txBody>
          <a:bodyPr/>
          <a:lstStyle/>
          <a:p>
            <a:pPr algn="ctr"/>
            <a:r>
              <a:rPr lang="de-DE" dirty="0">
                <a:solidFill>
                  <a:srgbClr val="0070C0"/>
                </a:solidFill>
              </a:rPr>
              <a:t>Einbeziehung der Schüler*innen in die </a:t>
            </a:r>
            <a:br>
              <a:rPr lang="de-DE" dirty="0">
                <a:solidFill>
                  <a:srgbClr val="0070C0"/>
                </a:solidFill>
              </a:rPr>
            </a:br>
            <a:r>
              <a:rPr lang="de-DE" dirty="0">
                <a:solidFill>
                  <a:srgbClr val="0070C0"/>
                </a:solidFill>
              </a:rPr>
              <a:t>Leistungsbewertung und Leistungsrückmeldung</a:t>
            </a:r>
          </a:p>
        </p:txBody>
      </p:sp>
      <p:sp>
        <p:nvSpPr>
          <p:cNvPr id="6" name="Inhaltsplatzhalter 5">
            <a:extLst>
              <a:ext uri="{FF2B5EF4-FFF2-40B4-BE49-F238E27FC236}">
                <a16:creationId xmlns:a16="http://schemas.microsoft.com/office/drawing/2014/main" id="{9B28250D-9EF4-3306-20B1-B0A4A3BF7C1E}"/>
              </a:ext>
            </a:extLst>
          </p:cNvPr>
          <p:cNvSpPr>
            <a:spLocks noGrp="1"/>
          </p:cNvSpPr>
          <p:nvPr>
            <p:ph idx="1"/>
          </p:nvPr>
        </p:nvSpPr>
        <p:spPr>
          <a:xfrm>
            <a:off x="359532" y="2348880"/>
            <a:ext cx="8229600" cy="3394472"/>
          </a:xfrm>
        </p:spPr>
        <p:txBody>
          <a:bodyPr/>
          <a:lstStyle/>
          <a:p>
            <a:pPr>
              <a:buFont typeface="Arial" panose="020B0604020202020204" pitchFamily="34" charset="0"/>
              <a:buChar char="•"/>
            </a:pPr>
            <a:r>
              <a:rPr lang="de-DE" dirty="0"/>
              <a:t>durch einfache Feedbackformen (Ampelmethode, Drei-Sterne, …)</a:t>
            </a:r>
          </a:p>
          <a:p>
            <a:pPr>
              <a:buFont typeface="Arial" panose="020B0604020202020204" pitchFamily="34" charset="0"/>
              <a:buChar char="•"/>
            </a:pPr>
            <a:r>
              <a:rPr lang="de-DE" dirty="0"/>
              <a:t>durch Selbsteinschätzung</a:t>
            </a:r>
          </a:p>
          <a:p>
            <a:pPr>
              <a:buFont typeface="Arial" panose="020B0604020202020204" pitchFamily="34" charset="0"/>
              <a:buChar char="•"/>
            </a:pPr>
            <a:r>
              <a:rPr lang="de-DE" dirty="0"/>
              <a:t>durch Lerntagebuch/Logbuch</a:t>
            </a:r>
          </a:p>
          <a:p>
            <a:pPr>
              <a:buFont typeface="Arial" panose="020B0604020202020204" pitchFamily="34" charset="0"/>
              <a:buChar char="•"/>
            </a:pPr>
            <a:r>
              <a:rPr lang="de-DE" dirty="0"/>
              <a:t>durch Kompetenzraster</a:t>
            </a:r>
          </a:p>
          <a:p>
            <a:pPr>
              <a:buFont typeface="Arial" panose="020B0604020202020204" pitchFamily="34" charset="0"/>
              <a:buChar char="•"/>
            </a:pPr>
            <a:r>
              <a:rPr lang="de-DE" dirty="0"/>
              <a:t>durch Klassenrat</a:t>
            </a:r>
          </a:p>
          <a:p>
            <a:pPr>
              <a:buFont typeface="Arial" panose="020B0604020202020204" pitchFamily="34" charset="0"/>
              <a:buChar char="•"/>
            </a:pPr>
            <a:r>
              <a:rPr lang="de-DE" dirty="0"/>
              <a:t>durch Kinderparlament</a:t>
            </a:r>
          </a:p>
          <a:p>
            <a:pPr>
              <a:buFont typeface="Arial" panose="020B0604020202020204" pitchFamily="34" charset="0"/>
              <a:buChar char="•"/>
            </a:pPr>
            <a:r>
              <a:rPr lang="de-DE" dirty="0"/>
              <a:t>durch individuelle Rückmeldung von Lehrkräften</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1251891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457200" y="1034700"/>
            <a:ext cx="8229600" cy="443711"/>
          </a:xfrm>
          <a:prstGeom prst="rect">
            <a:avLst/>
          </a:prstGeom>
        </p:spPr>
        <p:txBody>
          <a:bodyPr vert="horz" wrap="square" lIns="0" tIns="12700" rIns="0" bIns="0" rtlCol="0">
            <a:spAutoFit/>
          </a:bodyPr>
          <a:lstStyle/>
          <a:p>
            <a:pPr marL="12700">
              <a:lnSpc>
                <a:spcPct val="100000"/>
              </a:lnSpc>
              <a:spcBef>
                <a:spcPts val="100"/>
              </a:spcBef>
            </a:pPr>
            <a:r>
              <a:rPr lang="de-DE" spc="-30" dirty="0"/>
              <a:t>Ampelmethode</a:t>
            </a:r>
            <a:endParaRPr spc="35" dirty="0"/>
          </a:p>
        </p:txBody>
      </p:sp>
      <p:sp>
        <p:nvSpPr>
          <p:cNvPr id="9" name="object 9"/>
          <p:cNvSpPr/>
          <p:nvPr/>
        </p:nvSpPr>
        <p:spPr>
          <a:xfrm>
            <a:off x="609739" y="2209545"/>
            <a:ext cx="8001000" cy="3780790"/>
          </a:xfrm>
          <a:custGeom>
            <a:avLst/>
            <a:gdLst/>
            <a:ahLst/>
            <a:cxnLst/>
            <a:rect l="l" t="t" r="r" b="b"/>
            <a:pathLst>
              <a:path w="8001000" h="3780790">
                <a:moveTo>
                  <a:pt x="8001000" y="3780282"/>
                </a:moveTo>
                <a:lnTo>
                  <a:pt x="8001000" y="0"/>
                </a:lnTo>
                <a:lnTo>
                  <a:pt x="0" y="0"/>
                </a:lnTo>
                <a:lnTo>
                  <a:pt x="0" y="3780282"/>
                </a:lnTo>
                <a:lnTo>
                  <a:pt x="8001000" y="3780282"/>
                </a:lnTo>
                <a:close/>
              </a:path>
            </a:pathLst>
          </a:custGeom>
          <a:solidFill>
            <a:srgbClr val="99CCFF"/>
          </a:solidFill>
        </p:spPr>
        <p:txBody>
          <a:bodyPr wrap="square" lIns="0" tIns="0" rIns="0" bIns="0" rtlCol="0"/>
          <a:lstStyle/>
          <a:p>
            <a:endParaRPr/>
          </a:p>
        </p:txBody>
      </p:sp>
      <p:sp>
        <p:nvSpPr>
          <p:cNvPr id="10" name="object 10"/>
          <p:cNvSpPr txBox="1"/>
          <p:nvPr/>
        </p:nvSpPr>
        <p:spPr>
          <a:xfrm>
            <a:off x="701179" y="2237994"/>
            <a:ext cx="7653655" cy="776605"/>
          </a:xfrm>
          <a:prstGeom prst="rect">
            <a:avLst/>
          </a:prstGeom>
        </p:spPr>
        <p:txBody>
          <a:bodyPr vert="horz" wrap="square" lIns="0" tIns="12700" rIns="0" bIns="0" rtlCol="0">
            <a:spAutoFit/>
          </a:bodyPr>
          <a:lstStyle/>
          <a:p>
            <a:pPr>
              <a:lnSpc>
                <a:spcPct val="100000"/>
              </a:lnSpc>
              <a:spcBef>
                <a:spcPts val="100"/>
              </a:spcBef>
            </a:pPr>
            <a:r>
              <a:rPr sz="1200" b="1" spc="-5" dirty="0">
                <a:latin typeface="Arial"/>
                <a:cs typeface="Arial"/>
              </a:rPr>
              <a:t>Durchführung</a:t>
            </a:r>
            <a:endParaRPr sz="1200" dirty="0">
              <a:latin typeface="Arial"/>
              <a:cs typeface="Arial"/>
            </a:endParaRPr>
          </a:p>
          <a:p>
            <a:pPr marR="5080" algn="just">
              <a:lnSpc>
                <a:spcPct val="100000"/>
              </a:lnSpc>
              <a:spcBef>
                <a:spcPts val="869"/>
              </a:spcBef>
            </a:pPr>
            <a:r>
              <a:rPr sz="1000" spc="-5" dirty="0">
                <a:latin typeface="Arial"/>
                <a:cs typeface="Arial"/>
              </a:rPr>
              <a:t>Vorbereitung: </a:t>
            </a:r>
            <a:r>
              <a:rPr sz="1000" dirty="0">
                <a:latin typeface="Arial"/>
                <a:cs typeface="Arial"/>
              </a:rPr>
              <a:t>Aus Karton (A4) </a:t>
            </a:r>
            <a:r>
              <a:rPr sz="1000" spc="-5" dirty="0">
                <a:latin typeface="Arial"/>
                <a:cs typeface="Arial"/>
              </a:rPr>
              <a:t>wird ein gleichseitiges </a:t>
            </a:r>
            <a:r>
              <a:rPr sz="1000" dirty="0">
                <a:latin typeface="Arial"/>
                <a:cs typeface="Arial"/>
              </a:rPr>
              <a:t>Prisma </a:t>
            </a:r>
            <a:r>
              <a:rPr sz="1000" spc="-5" dirty="0">
                <a:latin typeface="Arial"/>
                <a:cs typeface="Arial"/>
              </a:rPr>
              <a:t>gefaltet. Die Längsseiten werden </a:t>
            </a:r>
            <a:r>
              <a:rPr sz="1000" dirty="0">
                <a:latin typeface="Arial"/>
                <a:cs typeface="Arial"/>
              </a:rPr>
              <a:t>mit </a:t>
            </a:r>
            <a:r>
              <a:rPr sz="1000" spc="-5" dirty="0">
                <a:latin typeface="Arial"/>
                <a:cs typeface="Arial"/>
              </a:rPr>
              <a:t>Klebestreifen zusammengeklebt. </a:t>
            </a:r>
            <a:r>
              <a:rPr sz="1000" dirty="0">
                <a:latin typeface="Arial"/>
                <a:cs typeface="Arial"/>
              </a:rPr>
              <a:t>Jede  der</a:t>
            </a:r>
            <a:r>
              <a:rPr sz="1000" spc="-30" dirty="0">
                <a:latin typeface="Arial"/>
                <a:cs typeface="Arial"/>
              </a:rPr>
              <a:t> </a:t>
            </a:r>
            <a:r>
              <a:rPr sz="1000" dirty="0">
                <a:latin typeface="Arial"/>
                <a:cs typeface="Arial"/>
              </a:rPr>
              <a:t>drei</a:t>
            </a:r>
            <a:r>
              <a:rPr sz="1000" spc="-10" dirty="0">
                <a:latin typeface="Arial"/>
                <a:cs typeface="Arial"/>
              </a:rPr>
              <a:t> </a:t>
            </a:r>
            <a:r>
              <a:rPr sz="1000" dirty="0">
                <a:latin typeface="Arial"/>
                <a:cs typeface="Arial"/>
              </a:rPr>
              <a:t>Seiten</a:t>
            </a:r>
            <a:r>
              <a:rPr sz="1000" spc="-25" dirty="0">
                <a:latin typeface="Arial"/>
                <a:cs typeface="Arial"/>
              </a:rPr>
              <a:t> </a:t>
            </a:r>
            <a:r>
              <a:rPr sz="1000" dirty="0">
                <a:latin typeface="Arial"/>
                <a:cs typeface="Arial"/>
              </a:rPr>
              <a:t>des</a:t>
            </a:r>
            <a:r>
              <a:rPr sz="1000" spc="-25" dirty="0">
                <a:latin typeface="Arial"/>
                <a:cs typeface="Arial"/>
              </a:rPr>
              <a:t> </a:t>
            </a:r>
            <a:r>
              <a:rPr sz="1000" dirty="0">
                <a:latin typeface="Arial"/>
                <a:cs typeface="Arial"/>
              </a:rPr>
              <a:t>Prismas</a:t>
            </a:r>
            <a:r>
              <a:rPr sz="1000" spc="-10" dirty="0">
                <a:latin typeface="Arial"/>
                <a:cs typeface="Arial"/>
              </a:rPr>
              <a:t> </a:t>
            </a:r>
            <a:r>
              <a:rPr sz="1000" dirty="0">
                <a:latin typeface="Arial"/>
                <a:cs typeface="Arial"/>
              </a:rPr>
              <a:t>wird</a:t>
            </a:r>
            <a:r>
              <a:rPr sz="1000" spc="-10" dirty="0">
                <a:latin typeface="Arial"/>
                <a:cs typeface="Arial"/>
              </a:rPr>
              <a:t> </a:t>
            </a:r>
            <a:r>
              <a:rPr sz="1000" dirty="0">
                <a:latin typeface="Arial"/>
                <a:cs typeface="Arial"/>
              </a:rPr>
              <a:t>nun</a:t>
            </a:r>
            <a:r>
              <a:rPr sz="1000" spc="-25" dirty="0">
                <a:latin typeface="Arial"/>
                <a:cs typeface="Arial"/>
              </a:rPr>
              <a:t> </a:t>
            </a:r>
            <a:r>
              <a:rPr sz="1000" dirty="0">
                <a:latin typeface="Arial"/>
                <a:cs typeface="Arial"/>
              </a:rPr>
              <a:t>mit</a:t>
            </a:r>
            <a:r>
              <a:rPr sz="1000" spc="5" dirty="0">
                <a:latin typeface="Arial"/>
                <a:cs typeface="Arial"/>
              </a:rPr>
              <a:t> </a:t>
            </a:r>
            <a:r>
              <a:rPr sz="1000" dirty="0">
                <a:latin typeface="Arial"/>
                <a:cs typeface="Arial"/>
              </a:rPr>
              <a:t>einer</a:t>
            </a:r>
            <a:r>
              <a:rPr sz="1000" spc="-15" dirty="0">
                <a:latin typeface="Arial"/>
                <a:cs typeface="Arial"/>
              </a:rPr>
              <a:t> </a:t>
            </a:r>
            <a:r>
              <a:rPr sz="1000" dirty="0">
                <a:latin typeface="Arial"/>
                <a:cs typeface="Arial"/>
              </a:rPr>
              <a:t>der</a:t>
            </a:r>
            <a:r>
              <a:rPr sz="1000" spc="-15" dirty="0">
                <a:latin typeface="Arial"/>
                <a:cs typeface="Arial"/>
              </a:rPr>
              <a:t> </a:t>
            </a:r>
            <a:r>
              <a:rPr sz="1000" dirty="0">
                <a:latin typeface="Arial"/>
                <a:cs typeface="Arial"/>
              </a:rPr>
              <a:t>Farben</a:t>
            </a:r>
            <a:r>
              <a:rPr sz="1000" spc="-35" dirty="0">
                <a:latin typeface="Arial"/>
                <a:cs typeface="Arial"/>
              </a:rPr>
              <a:t> </a:t>
            </a:r>
            <a:r>
              <a:rPr sz="1000" dirty="0">
                <a:latin typeface="Arial"/>
                <a:cs typeface="Arial"/>
              </a:rPr>
              <a:t>Rot,</a:t>
            </a:r>
            <a:r>
              <a:rPr sz="1000" spc="-10" dirty="0">
                <a:latin typeface="Arial"/>
                <a:cs typeface="Arial"/>
              </a:rPr>
              <a:t> </a:t>
            </a:r>
            <a:r>
              <a:rPr sz="1000" dirty="0">
                <a:latin typeface="Arial"/>
                <a:cs typeface="Arial"/>
              </a:rPr>
              <a:t>Gelb</a:t>
            </a:r>
            <a:r>
              <a:rPr sz="1000" spc="-15" dirty="0">
                <a:latin typeface="Arial"/>
                <a:cs typeface="Arial"/>
              </a:rPr>
              <a:t> </a:t>
            </a:r>
            <a:r>
              <a:rPr sz="1000" dirty="0">
                <a:latin typeface="Arial"/>
                <a:cs typeface="Arial"/>
              </a:rPr>
              <a:t>und</a:t>
            </a:r>
            <a:r>
              <a:rPr sz="1000" spc="-30" dirty="0">
                <a:latin typeface="Arial"/>
                <a:cs typeface="Arial"/>
              </a:rPr>
              <a:t> </a:t>
            </a:r>
            <a:r>
              <a:rPr sz="1000" dirty="0">
                <a:latin typeface="Arial"/>
                <a:cs typeface="Arial"/>
              </a:rPr>
              <a:t>Grün</a:t>
            </a:r>
            <a:r>
              <a:rPr sz="1000" spc="-20" dirty="0">
                <a:latin typeface="Arial"/>
                <a:cs typeface="Arial"/>
              </a:rPr>
              <a:t> </a:t>
            </a:r>
            <a:r>
              <a:rPr sz="1000" spc="-5" dirty="0">
                <a:latin typeface="Arial"/>
                <a:cs typeface="Arial"/>
              </a:rPr>
              <a:t>angemalt</a:t>
            </a:r>
            <a:r>
              <a:rPr sz="1000" spc="-30" dirty="0">
                <a:latin typeface="Arial"/>
                <a:cs typeface="Arial"/>
              </a:rPr>
              <a:t> </a:t>
            </a:r>
            <a:r>
              <a:rPr sz="1000" dirty="0">
                <a:latin typeface="Arial"/>
                <a:cs typeface="Arial"/>
              </a:rPr>
              <a:t>oder</a:t>
            </a:r>
            <a:r>
              <a:rPr sz="1000" spc="-25" dirty="0">
                <a:latin typeface="Arial"/>
                <a:cs typeface="Arial"/>
              </a:rPr>
              <a:t> </a:t>
            </a:r>
            <a:r>
              <a:rPr sz="1000" spc="-5" dirty="0">
                <a:latin typeface="Arial"/>
                <a:cs typeface="Arial"/>
              </a:rPr>
              <a:t>beklebt.</a:t>
            </a:r>
            <a:r>
              <a:rPr sz="1000" spc="-30" dirty="0">
                <a:latin typeface="Arial"/>
                <a:cs typeface="Arial"/>
              </a:rPr>
              <a:t> </a:t>
            </a:r>
            <a:r>
              <a:rPr sz="1000" dirty="0">
                <a:latin typeface="Arial"/>
                <a:cs typeface="Arial"/>
              </a:rPr>
              <a:t>Die</a:t>
            </a:r>
            <a:r>
              <a:rPr sz="1000" spc="-10" dirty="0">
                <a:latin typeface="Arial"/>
                <a:cs typeface="Arial"/>
              </a:rPr>
              <a:t> </a:t>
            </a:r>
            <a:r>
              <a:rPr sz="1000" spc="-5" dirty="0">
                <a:latin typeface="Arial"/>
                <a:cs typeface="Arial"/>
              </a:rPr>
              <a:t>Schüler</a:t>
            </a:r>
            <a:r>
              <a:rPr sz="1000" spc="-20" dirty="0">
                <a:latin typeface="Arial"/>
                <a:cs typeface="Arial"/>
              </a:rPr>
              <a:t> </a:t>
            </a:r>
            <a:r>
              <a:rPr sz="1000" dirty="0">
                <a:latin typeface="Arial"/>
                <a:cs typeface="Arial"/>
              </a:rPr>
              <a:t>legen</a:t>
            </a:r>
            <a:r>
              <a:rPr sz="1000" spc="-35" dirty="0">
                <a:latin typeface="Arial"/>
                <a:cs typeface="Arial"/>
              </a:rPr>
              <a:t> </a:t>
            </a:r>
            <a:r>
              <a:rPr sz="1000" dirty="0">
                <a:latin typeface="Arial"/>
                <a:cs typeface="Arial"/>
              </a:rPr>
              <a:t>die</a:t>
            </a:r>
            <a:r>
              <a:rPr sz="1000" spc="-10" dirty="0">
                <a:latin typeface="Arial"/>
                <a:cs typeface="Arial"/>
              </a:rPr>
              <a:t> </a:t>
            </a:r>
            <a:r>
              <a:rPr sz="1000" dirty="0">
                <a:latin typeface="Arial"/>
                <a:cs typeface="Arial"/>
              </a:rPr>
              <a:t>Prismen</a:t>
            </a:r>
            <a:r>
              <a:rPr sz="1000" spc="-15" dirty="0">
                <a:latin typeface="Arial"/>
                <a:cs typeface="Arial"/>
              </a:rPr>
              <a:t> </a:t>
            </a:r>
            <a:r>
              <a:rPr sz="1000" spc="-5" dirty="0">
                <a:latin typeface="Arial"/>
                <a:cs typeface="Arial"/>
              </a:rPr>
              <a:t>gut  sichtbar auf ihren</a:t>
            </a:r>
            <a:r>
              <a:rPr sz="1000" spc="-55" dirty="0">
                <a:latin typeface="Arial"/>
                <a:cs typeface="Arial"/>
              </a:rPr>
              <a:t> </a:t>
            </a:r>
            <a:r>
              <a:rPr sz="1000" spc="-5" dirty="0">
                <a:latin typeface="Arial"/>
                <a:cs typeface="Arial"/>
              </a:rPr>
              <a:t>Arbeitsplatz.</a:t>
            </a:r>
            <a:endParaRPr sz="1000" dirty="0">
              <a:latin typeface="Arial"/>
              <a:cs typeface="Arial"/>
            </a:endParaRPr>
          </a:p>
        </p:txBody>
      </p:sp>
      <p:sp>
        <p:nvSpPr>
          <p:cNvPr id="11" name="object 11"/>
          <p:cNvSpPr txBox="1"/>
          <p:nvPr/>
        </p:nvSpPr>
        <p:spPr>
          <a:xfrm>
            <a:off x="701179" y="3598261"/>
            <a:ext cx="7651115" cy="635635"/>
          </a:xfrm>
          <a:prstGeom prst="rect">
            <a:avLst/>
          </a:prstGeom>
        </p:spPr>
        <p:txBody>
          <a:bodyPr vert="horz" wrap="square" lIns="0" tIns="12700" rIns="0" bIns="0" rtlCol="0">
            <a:spAutoFit/>
          </a:bodyPr>
          <a:lstStyle/>
          <a:p>
            <a:pPr marR="5080">
              <a:lnSpc>
                <a:spcPct val="100000"/>
              </a:lnSpc>
              <a:spcBef>
                <a:spcPts val="100"/>
              </a:spcBef>
            </a:pPr>
            <a:r>
              <a:rPr sz="1000" spc="-5" dirty="0">
                <a:latin typeface="Arial"/>
                <a:cs typeface="Arial"/>
              </a:rPr>
              <a:t>Wird nun </a:t>
            </a:r>
            <a:r>
              <a:rPr sz="1000" dirty="0">
                <a:latin typeface="Arial"/>
                <a:cs typeface="Arial"/>
              </a:rPr>
              <a:t>z. </a:t>
            </a:r>
            <a:r>
              <a:rPr sz="1000" spc="-5" dirty="0">
                <a:latin typeface="Arial"/>
                <a:cs typeface="Arial"/>
              </a:rPr>
              <a:t>B. ein neuer Unterrichtsstoff behandelt, unterbricht der Lehrer an passender Stelle seine Ausführungen und bittet </a:t>
            </a:r>
            <a:r>
              <a:rPr sz="1000" dirty="0">
                <a:latin typeface="Arial"/>
                <a:cs typeface="Arial"/>
              </a:rPr>
              <a:t>die Schüler  das </a:t>
            </a:r>
            <a:r>
              <a:rPr sz="1000" spc="-5" dirty="0">
                <a:latin typeface="Arial"/>
                <a:cs typeface="Arial"/>
              </a:rPr>
              <a:t>Prisma entsprechend </a:t>
            </a:r>
            <a:r>
              <a:rPr sz="1000" dirty="0">
                <a:latin typeface="Arial"/>
                <a:cs typeface="Arial"/>
              </a:rPr>
              <a:t>der </a:t>
            </a:r>
            <a:r>
              <a:rPr sz="1000" spc="-5" dirty="0">
                <a:latin typeface="Arial"/>
                <a:cs typeface="Arial"/>
              </a:rPr>
              <a:t>Ampelfarben</a:t>
            </a:r>
            <a:r>
              <a:rPr sz="1000" spc="-120" dirty="0">
                <a:latin typeface="Arial"/>
                <a:cs typeface="Arial"/>
              </a:rPr>
              <a:t> </a:t>
            </a:r>
            <a:r>
              <a:rPr sz="1000" spc="-5" dirty="0">
                <a:latin typeface="Arial"/>
                <a:cs typeface="Arial"/>
              </a:rPr>
              <a:t>einzustellen.</a:t>
            </a:r>
            <a:endParaRPr sz="1000">
              <a:latin typeface="Arial"/>
              <a:cs typeface="Arial"/>
            </a:endParaRPr>
          </a:p>
          <a:p>
            <a:pPr>
              <a:lnSpc>
                <a:spcPct val="100000"/>
              </a:lnSpc>
              <a:spcBef>
                <a:spcPts val="50"/>
              </a:spcBef>
            </a:pPr>
            <a:endParaRPr sz="1000">
              <a:latin typeface="Arial"/>
              <a:cs typeface="Arial"/>
            </a:endParaRPr>
          </a:p>
          <a:p>
            <a:pPr>
              <a:lnSpc>
                <a:spcPct val="100000"/>
              </a:lnSpc>
            </a:pPr>
            <a:r>
              <a:rPr sz="1000" dirty="0">
                <a:latin typeface="Arial"/>
                <a:cs typeface="Arial"/>
              </a:rPr>
              <a:t>Die jeweilige Farbe der dem Lehrer </a:t>
            </a:r>
            <a:r>
              <a:rPr sz="1000" spc="-5" dirty="0">
                <a:latin typeface="Arial"/>
                <a:cs typeface="Arial"/>
              </a:rPr>
              <a:t>zugewandten Seite</a:t>
            </a:r>
            <a:r>
              <a:rPr sz="1000" spc="-175" dirty="0">
                <a:latin typeface="Arial"/>
                <a:cs typeface="Arial"/>
              </a:rPr>
              <a:t> </a:t>
            </a:r>
            <a:r>
              <a:rPr sz="1000" spc="-5" dirty="0">
                <a:latin typeface="Arial"/>
                <a:cs typeface="Arial"/>
              </a:rPr>
              <a:t>signalisiert:</a:t>
            </a:r>
            <a:endParaRPr sz="1000">
              <a:latin typeface="Arial"/>
              <a:cs typeface="Arial"/>
            </a:endParaRPr>
          </a:p>
        </p:txBody>
      </p:sp>
      <p:sp>
        <p:nvSpPr>
          <p:cNvPr id="12" name="object 12"/>
          <p:cNvSpPr txBox="1"/>
          <p:nvPr/>
        </p:nvSpPr>
        <p:spPr>
          <a:xfrm>
            <a:off x="1615566" y="4420361"/>
            <a:ext cx="495300" cy="921385"/>
          </a:xfrm>
          <a:prstGeom prst="rect">
            <a:avLst/>
          </a:prstGeom>
        </p:spPr>
        <p:txBody>
          <a:bodyPr vert="horz" wrap="square" lIns="0" tIns="12065" rIns="0" bIns="0" rtlCol="0">
            <a:spAutoFit/>
          </a:bodyPr>
          <a:lstStyle/>
          <a:p>
            <a:pPr>
              <a:lnSpc>
                <a:spcPct val="100000"/>
              </a:lnSpc>
              <a:spcBef>
                <a:spcPts val="95"/>
              </a:spcBef>
            </a:pPr>
            <a:r>
              <a:rPr sz="1400" b="1" spc="-10" dirty="0">
                <a:solidFill>
                  <a:srgbClr val="008000"/>
                </a:solidFill>
                <a:latin typeface="Arial"/>
                <a:cs typeface="Arial"/>
              </a:rPr>
              <a:t>Grün:</a:t>
            </a:r>
            <a:endParaRPr sz="1400">
              <a:latin typeface="Arial"/>
              <a:cs typeface="Arial"/>
            </a:endParaRPr>
          </a:p>
          <a:p>
            <a:pPr marR="33655">
              <a:lnSpc>
                <a:spcPct val="160000"/>
              </a:lnSpc>
            </a:pPr>
            <a:r>
              <a:rPr sz="1400" b="1" spc="-5" dirty="0">
                <a:solidFill>
                  <a:srgbClr val="FFFF00"/>
                </a:solidFill>
                <a:latin typeface="Arial"/>
                <a:cs typeface="Arial"/>
              </a:rPr>
              <a:t>Gelb:  </a:t>
            </a:r>
            <a:r>
              <a:rPr sz="1400" b="1" spc="-5" dirty="0">
                <a:solidFill>
                  <a:srgbClr val="FF0000"/>
                </a:solidFill>
                <a:latin typeface="Arial"/>
                <a:cs typeface="Arial"/>
              </a:rPr>
              <a:t>Rot:</a:t>
            </a:r>
            <a:endParaRPr sz="1400">
              <a:latin typeface="Arial"/>
              <a:cs typeface="Arial"/>
            </a:endParaRPr>
          </a:p>
        </p:txBody>
      </p:sp>
      <p:sp>
        <p:nvSpPr>
          <p:cNvPr id="13" name="object 13"/>
          <p:cNvSpPr txBox="1"/>
          <p:nvPr/>
        </p:nvSpPr>
        <p:spPr>
          <a:xfrm>
            <a:off x="2529967" y="4458461"/>
            <a:ext cx="5716905" cy="875665"/>
          </a:xfrm>
          <a:prstGeom prst="rect">
            <a:avLst/>
          </a:prstGeom>
        </p:spPr>
        <p:txBody>
          <a:bodyPr vert="horz" wrap="square" lIns="0" tIns="12065" rIns="0" bIns="0" rtlCol="0">
            <a:spAutoFit/>
          </a:bodyPr>
          <a:lstStyle/>
          <a:p>
            <a:pPr>
              <a:lnSpc>
                <a:spcPct val="100000"/>
              </a:lnSpc>
              <a:spcBef>
                <a:spcPts val="95"/>
              </a:spcBef>
            </a:pPr>
            <a:r>
              <a:rPr sz="1100" spc="-5" dirty="0">
                <a:latin typeface="Arial"/>
                <a:cs typeface="Arial"/>
              </a:rPr>
              <a:t>Ich habe die Ausführungen gut verstanden. Ich kann gut folgen.</a:t>
            </a:r>
            <a:r>
              <a:rPr sz="1100" spc="-30" dirty="0">
                <a:latin typeface="Arial"/>
                <a:cs typeface="Arial"/>
              </a:rPr>
              <a:t> </a:t>
            </a:r>
            <a:r>
              <a:rPr sz="1100" spc="-5" dirty="0">
                <a:latin typeface="Arial"/>
                <a:cs typeface="Arial"/>
              </a:rPr>
              <a:t>Weiter!</a:t>
            </a:r>
            <a:endParaRPr sz="1100">
              <a:latin typeface="Arial"/>
              <a:cs typeface="Arial"/>
            </a:endParaRPr>
          </a:p>
          <a:p>
            <a:pPr marR="5080">
              <a:lnSpc>
                <a:spcPct val="203600"/>
              </a:lnSpc>
            </a:pPr>
            <a:r>
              <a:rPr sz="1100" spc="-5" dirty="0">
                <a:latin typeface="Arial"/>
                <a:cs typeface="Arial"/>
              </a:rPr>
              <a:t>Ich habe die Ausführungen nur zum Teil verstanden. Ich kann nur mit Mühe folgen. Achtung!  Ich habe die Ausführungen nicht bzw. kaum verstanden. Ich kann nicht mehr folgen.</a:t>
            </a:r>
            <a:r>
              <a:rPr sz="1100" spc="95" dirty="0">
                <a:latin typeface="Arial"/>
                <a:cs typeface="Arial"/>
              </a:rPr>
              <a:t> </a:t>
            </a:r>
            <a:r>
              <a:rPr sz="1100" spc="-5" dirty="0">
                <a:latin typeface="Arial"/>
                <a:cs typeface="Arial"/>
              </a:rPr>
              <a:t>Stopp!</a:t>
            </a:r>
            <a:endParaRPr sz="1100">
              <a:latin typeface="Arial"/>
              <a:cs typeface="Arial"/>
            </a:endParaRPr>
          </a:p>
        </p:txBody>
      </p:sp>
      <p:sp>
        <p:nvSpPr>
          <p:cNvPr id="14" name="object 14"/>
          <p:cNvSpPr txBox="1"/>
          <p:nvPr/>
        </p:nvSpPr>
        <p:spPr>
          <a:xfrm>
            <a:off x="701052" y="5628132"/>
            <a:ext cx="7595870" cy="330835"/>
          </a:xfrm>
          <a:prstGeom prst="rect">
            <a:avLst/>
          </a:prstGeom>
        </p:spPr>
        <p:txBody>
          <a:bodyPr vert="horz" wrap="square" lIns="0" tIns="12700" rIns="0" bIns="0" rtlCol="0">
            <a:spAutoFit/>
          </a:bodyPr>
          <a:lstStyle/>
          <a:p>
            <a:pPr marR="5080">
              <a:lnSpc>
                <a:spcPct val="100000"/>
              </a:lnSpc>
              <a:spcBef>
                <a:spcPts val="100"/>
              </a:spcBef>
            </a:pPr>
            <a:r>
              <a:rPr sz="1000" dirty="0">
                <a:latin typeface="Arial"/>
                <a:cs typeface="Arial"/>
              </a:rPr>
              <a:t>Je </a:t>
            </a:r>
            <a:r>
              <a:rPr sz="1000" spc="-5" dirty="0">
                <a:latin typeface="Arial"/>
                <a:cs typeface="Arial"/>
              </a:rPr>
              <a:t>nach Rückmeldung kann nun entsprechend reagiert werden. (z.B. durch einen Schüler erklären lassen, Banknachbarn tauschen </a:t>
            </a:r>
            <a:r>
              <a:rPr sz="1000" dirty="0">
                <a:latin typeface="Arial"/>
                <a:cs typeface="Arial"/>
              </a:rPr>
              <a:t>sich  </a:t>
            </a:r>
            <a:r>
              <a:rPr sz="1000" spc="-5" dirty="0">
                <a:latin typeface="Arial"/>
                <a:cs typeface="Arial"/>
              </a:rPr>
              <a:t>über das Gehörte aus, differenzierte</a:t>
            </a:r>
            <a:r>
              <a:rPr sz="1000" spc="-125" dirty="0">
                <a:latin typeface="Arial"/>
                <a:cs typeface="Arial"/>
              </a:rPr>
              <a:t> </a:t>
            </a:r>
            <a:r>
              <a:rPr sz="1000" spc="-5" dirty="0">
                <a:latin typeface="Arial"/>
                <a:cs typeface="Arial"/>
              </a:rPr>
              <a:t>Weiterarbeit.........)</a:t>
            </a:r>
            <a:endParaRPr sz="1000">
              <a:latin typeface="Arial"/>
              <a:cs typeface="Arial"/>
            </a:endParaRPr>
          </a:p>
        </p:txBody>
      </p:sp>
      <p:sp>
        <p:nvSpPr>
          <p:cNvPr id="15" name="object 15"/>
          <p:cNvSpPr/>
          <p:nvPr/>
        </p:nvSpPr>
        <p:spPr>
          <a:xfrm>
            <a:off x="3657739" y="2895345"/>
            <a:ext cx="2667000" cy="600455"/>
          </a:xfrm>
          <a:prstGeom prst="rect">
            <a:avLst/>
          </a:prstGeom>
          <a:blipFill>
            <a:blip r:embed="rId2" cstate="print"/>
            <a:stretch>
              <a:fillRect/>
            </a:stretch>
          </a:blipFill>
        </p:spPr>
        <p:txBody>
          <a:bodyPr wrap="square" lIns="0" tIns="0" rIns="0" bIns="0" rtlCol="0"/>
          <a:lstStyle/>
          <a:p>
            <a:endParaRPr/>
          </a:p>
        </p:txBody>
      </p:sp>
      <p:sp>
        <p:nvSpPr>
          <p:cNvPr id="18" name="object 18"/>
          <p:cNvSpPr txBox="1">
            <a:spLocks noGrp="1"/>
          </p:cNvSpPr>
          <p:nvPr>
            <p:ph type="sldNum" sz="quarter" idx="7"/>
          </p:nvPr>
        </p:nvSpPr>
        <p:spPr>
          <a:xfrm>
            <a:off x="8715120" y="6432741"/>
            <a:ext cx="146050" cy="179070"/>
          </a:xfrm>
          <a:prstGeom prst="rect">
            <a:avLst/>
          </a:prstGeom>
        </p:spPr>
        <p:txBody>
          <a:bodyPr vert="horz" wrap="square" lIns="0" tIns="0" rIns="0" bIns="0" rtlCol="0">
            <a:spAutoFit/>
          </a:bodyPr>
          <a:lstStyle>
            <a:defPPr>
              <a:defRPr lang="de-DE"/>
            </a:defPPr>
            <a:lvl1pPr marL="0" algn="l" defTabSz="914400" rtl="0" eaLnBrk="1" latinLnBrk="0" hangingPunct="1">
              <a:defRPr sz="1000" b="0" i="0" kern="1200">
                <a:solidFill>
                  <a:srgbClr val="808080"/>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ct val="100000"/>
              </a:lnSpc>
              <a:spcBef>
                <a:spcPts val="100"/>
              </a:spcBef>
            </a:pPr>
            <a:fld id="{81D60167-4931-47E6-BA6A-407CBD079E47}" type="slidenum">
              <a:rPr lang="de-DE" smtClean="0"/>
              <a:pPr marL="38100">
                <a:lnSpc>
                  <a:spcPct val="100000"/>
                </a:lnSpc>
                <a:spcBef>
                  <a:spcPts val="100"/>
                </a:spcBef>
              </a:pPr>
              <a:t>16</a:t>
            </a:fld>
            <a:endParaRPr dirty="0"/>
          </a:p>
        </p:txBody>
      </p:sp>
    </p:spTree>
    <p:extLst>
      <p:ext uri="{BB962C8B-B14F-4D97-AF65-F5344CB8AC3E}">
        <p14:creationId xmlns:p14="http://schemas.microsoft.com/office/powerpoint/2010/main" val="5009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D9A1C-C095-7820-26FF-BC4893E548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F6C919-878C-3EF0-2950-BAEFEE1F4DB7}"/>
              </a:ext>
            </a:extLst>
          </p:cNvPr>
          <p:cNvSpPr>
            <a:spLocks noGrp="1"/>
          </p:cNvSpPr>
          <p:nvPr>
            <p:ph type="title"/>
          </p:nvPr>
        </p:nvSpPr>
        <p:spPr/>
        <p:txBody>
          <a:bodyPr/>
          <a:lstStyle/>
          <a:p>
            <a:pPr algn="ctr"/>
            <a:r>
              <a:rPr lang="de-DE" dirty="0">
                <a:solidFill>
                  <a:srgbClr val="0070C0"/>
                </a:solidFill>
              </a:rPr>
              <a:t>Selbsteinschätzung </a:t>
            </a:r>
          </a:p>
        </p:txBody>
      </p:sp>
      <p:pic>
        <p:nvPicPr>
          <p:cNvPr id="7" name="Inhaltsplatzhalter 4">
            <a:extLst>
              <a:ext uri="{FF2B5EF4-FFF2-40B4-BE49-F238E27FC236}">
                <a16:creationId xmlns:a16="http://schemas.microsoft.com/office/drawing/2014/main" id="{D5A408CE-64CC-1276-252C-A51D1FF2F0C4}"/>
              </a:ext>
            </a:extLst>
          </p:cNvPr>
          <p:cNvPicPr>
            <a:picLocks noGrp="1" noChangeAspect="1"/>
          </p:cNvPicPr>
          <p:nvPr>
            <p:ph idx="1"/>
          </p:nvPr>
        </p:nvPicPr>
        <p:blipFill>
          <a:blip r:embed="rId2"/>
          <a:stretch>
            <a:fillRect/>
          </a:stretch>
        </p:blipFill>
        <p:spPr>
          <a:xfrm>
            <a:off x="837014" y="1754814"/>
            <a:ext cx="6687314" cy="4342244"/>
          </a:xfrm>
        </p:spPr>
      </p:pic>
    </p:spTree>
    <p:extLst>
      <p:ext uri="{BB962C8B-B14F-4D97-AF65-F5344CB8AC3E}">
        <p14:creationId xmlns:p14="http://schemas.microsoft.com/office/powerpoint/2010/main" val="1394293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248D0-C1E7-679F-F41F-EE2453A1BD40}"/>
            </a:ext>
          </a:extLst>
        </p:cNvPr>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EC01525-7AF2-DC03-6B36-723E8DD3386C}"/>
              </a:ext>
            </a:extLst>
          </p:cNvPr>
          <p:cNvPicPr>
            <a:picLocks noGrp="1" noChangeAspect="1"/>
          </p:cNvPicPr>
          <p:nvPr>
            <p:ph idx="1"/>
          </p:nvPr>
        </p:nvPicPr>
        <p:blipFill>
          <a:blip r:embed="rId2"/>
          <a:stretch>
            <a:fillRect/>
          </a:stretch>
        </p:blipFill>
        <p:spPr>
          <a:xfrm>
            <a:off x="517492" y="1855788"/>
            <a:ext cx="8109015" cy="4525962"/>
          </a:xfrm>
        </p:spPr>
      </p:pic>
      <p:sp>
        <p:nvSpPr>
          <p:cNvPr id="3" name="Titel 1">
            <a:extLst>
              <a:ext uri="{FF2B5EF4-FFF2-40B4-BE49-F238E27FC236}">
                <a16:creationId xmlns:a16="http://schemas.microsoft.com/office/drawing/2014/main" id="{9D63B3D4-F116-AEC2-4BDB-15A9EFF341AC}"/>
              </a:ext>
            </a:extLst>
          </p:cNvPr>
          <p:cNvSpPr>
            <a:spLocks noGrp="1"/>
          </p:cNvSpPr>
          <p:nvPr>
            <p:ph type="title"/>
          </p:nvPr>
        </p:nvSpPr>
        <p:spPr/>
        <p:txBody>
          <a:bodyPr/>
          <a:lstStyle/>
          <a:p>
            <a:pPr algn="ctr"/>
            <a:r>
              <a:rPr lang="de-DE" dirty="0">
                <a:solidFill>
                  <a:srgbClr val="0070C0"/>
                </a:solidFill>
              </a:rPr>
              <a:t>Selbsteinschätzung </a:t>
            </a:r>
          </a:p>
        </p:txBody>
      </p:sp>
    </p:spTree>
    <p:extLst>
      <p:ext uri="{BB962C8B-B14F-4D97-AF65-F5344CB8AC3E}">
        <p14:creationId xmlns:p14="http://schemas.microsoft.com/office/powerpoint/2010/main" val="211641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1D0F-BAF0-95C6-03A5-C076926F10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9845AD-A6CB-4A24-65CB-859230E1A963}"/>
              </a:ext>
            </a:extLst>
          </p:cNvPr>
          <p:cNvSpPr>
            <a:spLocks noGrp="1"/>
          </p:cNvSpPr>
          <p:nvPr>
            <p:ph type="title"/>
          </p:nvPr>
        </p:nvSpPr>
        <p:spPr/>
        <p:txBody>
          <a:bodyPr/>
          <a:lstStyle/>
          <a:p>
            <a:pPr algn="ctr"/>
            <a:br>
              <a:rPr lang="de-DE" dirty="0"/>
            </a:br>
            <a:r>
              <a:rPr lang="de-DE" sz="2400" dirty="0">
                <a:solidFill>
                  <a:schemeClr val="accent1">
                    <a:lumMod val="75000"/>
                  </a:schemeClr>
                </a:solidFill>
              </a:rPr>
              <a:t>Lerntagebuch/ Logbuch</a:t>
            </a:r>
          </a:p>
        </p:txBody>
      </p:sp>
      <p:pic>
        <p:nvPicPr>
          <p:cNvPr id="5" name="Inhaltsplatzhalter 4">
            <a:extLst>
              <a:ext uri="{FF2B5EF4-FFF2-40B4-BE49-F238E27FC236}">
                <a16:creationId xmlns:a16="http://schemas.microsoft.com/office/drawing/2014/main" id="{FA0053C0-F760-ECDE-E457-081629D266FD}"/>
              </a:ext>
            </a:extLst>
          </p:cNvPr>
          <p:cNvPicPr>
            <a:picLocks noGrp="1" noChangeAspect="1"/>
          </p:cNvPicPr>
          <p:nvPr>
            <p:ph idx="1"/>
          </p:nvPr>
        </p:nvPicPr>
        <p:blipFill>
          <a:blip r:embed="rId2"/>
          <a:stretch>
            <a:fillRect/>
          </a:stretch>
        </p:blipFill>
        <p:spPr>
          <a:xfrm>
            <a:off x="2500050" y="2249091"/>
            <a:ext cx="4143900" cy="3394472"/>
          </a:xfrm>
        </p:spPr>
      </p:pic>
    </p:spTree>
    <p:extLst>
      <p:ext uri="{BB962C8B-B14F-4D97-AF65-F5344CB8AC3E}">
        <p14:creationId xmlns:p14="http://schemas.microsoft.com/office/powerpoint/2010/main" val="273752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3943D-2A52-0F3D-01EA-21A7D52F7A21}"/>
              </a:ext>
            </a:extLst>
          </p:cNvPr>
          <p:cNvSpPr>
            <a:spLocks noGrp="1"/>
          </p:cNvSpPr>
          <p:nvPr>
            <p:ph type="title"/>
          </p:nvPr>
        </p:nvSpPr>
        <p:spPr/>
        <p:txBody>
          <a:bodyPr/>
          <a:lstStyle/>
          <a:p>
            <a:pPr algn="ctr"/>
            <a:r>
              <a:rPr lang="de-DE" dirty="0">
                <a:solidFill>
                  <a:srgbClr val="0070C0"/>
                </a:solidFill>
              </a:rPr>
              <a:t>Ziele für heute</a:t>
            </a:r>
          </a:p>
        </p:txBody>
      </p:sp>
      <p:sp>
        <p:nvSpPr>
          <p:cNvPr id="3" name="Inhaltsplatzhalter 2">
            <a:extLst>
              <a:ext uri="{FF2B5EF4-FFF2-40B4-BE49-F238E27FC236}">
                <a16:creationId xmlns:a16="http://schemas.microsoft.com/office/drawing/2014/main" id="{0CA0AF02-2BD4-5E3F-34AE-F63B5425634C}"/>
              </a:ext>
            </a:extLst>
          </p:cNvPr>
          <p:cNvSpPr>
            <a:spLocks noGrp="1"/>
          </p:cNvSpPr>
          <p:nvPr>
            <p:ph idx="1"/>
          </p:nvPr>
        </p:nvSpPr>
        <p:spPr/>
        <p:txBody>
          <a:bodyPr/>
          <a:lstStyle/>
          <a:p>
            <a:pPr>
              <a:lnSpc>
                <a:spcPct val="150000"/>
              </a:lnSpc>
              <a:buFont typeface="Arial" panose="020B0604020202020204" pitchFamily="34" charset="0"/>
              <a:buChar char="•"/>
            </a:pPr>
            <a:r>
              <a:rPr lang="de-DE" dirty="0"/>
              <a:t>Informationen zum Aufbau/ zur Struktur eines Leistungskonzepts</a:t>
            </a:r>
          </a:p>
          <a:p>
            <a:pPr>
              <a:lnSpc>
                <a:spcPct val="150000"/>
              </a:lnSpc>
              <a:buFont typeface="Arial" panose="020B0604020202020204" pitchFamily="34" charset="0"/>
              <a:buChar char="•"/>
            </a:pPr>
            <a:r>
              <a:rPr lang="de-DE" dirty="0"/>
              <a:t>Entwicklung gemeinsamer Grundlagen „sonstige Leistungen“</a:t>
            </a:r>
          </a:p>
          <a:p>
            <a:pPr>
              <a:lnSpc>
                <a:spcPct val="150000"/>
              </a:lnSpc>
              <a:buFont typeface="Arial" panose="020B0604020202020204" pitchFamily="34" charset="0"/>
              <a:buChar char="•"/>
            </a:pPr>
            <a:r>
              <a:rPr lang="de-DE" dirty="0"/>
              <a:t>Entwicklung einzelner Bausteine der Individualisierung und Schülerbeteiligung</a:t>
            </a:r>
          </a:p>
          <a:p>
            <a:pPr>
              <a:lnSpc>
                <a:spcPct val="150000"/>
              </a:lnSpc>
              <a:buFont typeface="Arial" panose="020B0604020202020204" pitchFamily="34" charset="0"/>
              <a:buChar char="•"/>
            </a:pPr>
            <a:r>
              <a:rPr lang="de-DE" dirty="0"/>
              <a:t>Entwicklung fächerspezifischer Absprachen zur Leistungsrückmeldung</a:t>
            </a:r>
          </a:p>
          <a:p>
            <a:pPr>
              <a:buFont typeface="Arial" panose="020B0604020202020204" pitchFamily="34" charset="0"/>
              <a:buChar char="•"/>
            </a:pPr>
            <a:endParaRPr lang="de-DE" dirty="0"/>
          </a:p>
        </p:txBody>
      </p:sp>
    </p:spTree>
    <p:extLst>
      <p:ext uri="{BB962C8B-B14F-4D97-AF65-F5344CB8AC3E}">
        <p14:creationId xmlns:p14="http://schemas.microsoft.com/office/powerpoint/2010/main" val="77382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52D99-4A33-3B59-17CE-3EFD7203277A}"/>
            </a:ext>
          </a:extLst>
        </p:cNvPr>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CE5D8472-3CAE-815C-E6CA-E59612C43737}"/>
              </a:ext>
            </a:extLst>
          </p:cNvPr>
          <p:cNvPicPr>
            <a:picLocks noGrp="1" noChangeAspect="1"/>
          </p:cNvPicPr>
          <p:nvPr>
            <p:ph idx="1"/>
          </p:nvPr>
        </p:nvPicPr>
        <p:blipFill>
          <a:blip r:embed="rId2"/>
          <a:stretch>
            <a:fillRect/>
          </a:stretch>
        </p:blipFill>
        <p:spPr>
          <a:xfrm>
            <a:off x="2141730" y="1723186"/>
            <a:ext cx="3942438" cy="3920060"/>
          </a:xfrm>
        </p:spPr>
      </p:pic>
      <p:sp>
        <p:nvSpPr>
          <p:cNvPr id="6" name="Titel 1">
            <a:extLst>
              <a:ext uri="{FF2B5EF4-FFF2-40B4-BE49-F238E27FC236}">
                <a16:creationId xmlns:a16="http://schemas.microsoft.com/office/drawing/2014/main" id="{AC346DCC-F097-4BC3-5278-114C140AF1A9}"/>
              </a:ext>
            </a:extLst>
          </p:cNvPr>
          <p:cNvSpPr>
            <a:spLocks noGrp="1"/>
          </p:cNvSpPr>
          <p:nvPr>
            <p:ph type="title"/>
          </p:nvPr>
        </p:nvSpPr>
        <p:spPr>
          <a:xfrm>
            <a:off x="457200" y="836712"/>
            <a:ext cx="8229600" cy="839688"/>
          </a:xfrm>
        </p:spPr>
        <p:txBody>
          <a:bodyPr/>
          <a:lstStyle/>
          <a:p>
            <a:pPr algn="ctr"/>
            <a:br>
              <a:rPr lang="de-DE" dirty="0"/>
            </a:br>
            <a:r>
              <a:rPr lang="de-DE" sz="2400" dirty="0">
                <a:solidFill>
                  <a:schemeClr val="accent1">
                    <a:lumMod val="75000"/>
                  </a:schemeClr>
                </a:solidFill>
              </a:rPr>
              <a:t>Lerntagebuch/ Logbuch</a:t>
            </a:r>
          </a:p>
        </p:txBody>
      </p:sp>
    </p:spTree>
    <p:extLst>
      <p:ext uri="{BB962C8B-B14F-4D97-AF65-F5344CB8AC3E}">
        <p14:creationId xmlns:p14="http://schemas.microsoft.com/office/powerpoint/2010/main" val="87857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905E7-C48A-4394-0E7D-65BC5BF30B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179202-4F67-0B95-4BB0-34E5B20C87EC}"/>
              </a:ext>
            </a:extLst>
          </p:cNvPr>
          <p:cNvSpPr>
            <a:spLocks noGrp="1"/>
          </p:cNvSpPr>
          <p:nvPr>
            <p:ph type="title"/>
          </p:nvPr>
        </p:nvSpPr>
        <p:spPr/>
        <p:txBody>
          <a:bodyPr/>
          <a:lstStyle/>
          <a:p>
            <a:pPr algn="ctr"/>
            <a:r>
              <a:rPr lang="de-DE" dirty="0">
                <a:solidFill>
                  <a:srgbClr val="0070C0"/>
                </a:solidFill>
              </a:rPr>
              <a:t>Leistungsrückmeldung durch</a:t>
            </a:r>
            <a:br>
              <a:rPr lang="de-DE" dirty="0">
                <a:solidFill>
                  <a:srgbClr val="0070C0"/>
                </a:solidFill>
              </a:rPr>
            </a:br>
            <a:r>
              <a:rPr lang="de-DE" dirty="0">
                <a:solidFill>
                  <a:srgbClr val="FF0000"/>
                </a:solidFill>
              </a:rPr>
              <a:t>Kompetenzraster</a:t>
            </a:r>
          </a:p>
        </p:txBody>
      </p:sp>
      <p:pic>
        <p:nvPicPr>
          <p:cNvPr id="5" name="Inhaltsplatzhalter 4">
            <a:extLst>
              <a:ext uri="{FF2B5EF4-FFF2-40B4-BE49-F238E27FC236}">
                <a16:creationId xmlns:a16="http://schemas.microsoft.com/office/drawing/2014/main" id="{8AB7602C-2DB4-D1F4-3697-BF7A7803BD80}"/>
              </a:ext>
            </a:extLst>
          </p:cNvPr>
          <p:cNvPicPr>
            <a:picLocks noGrp="1" noChangeAspect="1"/>
          </p:cNvPicPr>
          <p:nvPr>
            <p:ph idx="1"/>
          </p:nvPr>
        </p:nvPicPr>
        <p:blipFill>
          <a:blip r:embed="rId2"/>
          <a:stretch>
            <a:fillRect/>
          </a:stretch>
        </p:blipFill>
        <p:spPr>
          <a:xfrm>
            <a:off x="1527433" y="2249091"/>
            <a:ext cx="6089135" cy="3394472"/>
          </a:xfrm>
        </p:spPr>
      </p:pic>
    </p:spTree>
    <p:extLst>
      <p:ext uri="{BB962C8B-B14F-4D97-AF65-F5344CB8AC3E}">
        <p14:creationId xmlns:p14="http://schemas.microsoft.com/office/powerpoint/2010/main" val="59497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9174-B7B8-5CCE-3591-91D4B0B81AA5}"/>
            </a:ext>
          </a:extLst>
        </p:cNvPr>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339402E-A00A-2EB6-BCDB-82F55BDF8B8A}"/>
              </a:ext>
            </a:extLst>
          </p:cNvPr>
          <p:cNvPicPr>
            <a:picLocks noGrp="1" noChangeAspect="1"/>
          </p:cNvPicPr>
          <p:nvPr>
            <p:ph idx="1"/>
          </p:nvPr>
        </p:nvPicPr>
        <p:blipFill>
          <a:blip r:embed="rId2"/>
          <a:stretch>
            <a:fillRect/>
          </a:stretch>
        </p:blipFill>
        <p:spPr>
          <a:xfrm>
            <a:off x="791580" y="2249091"/>
            <a:ext cx="7128792" cy="3394472"/>
          </a:xfrm>
        </p:spPr>
      </p:pic>
      <p:sp>
        <p:nvSpPr>
          <p:cNvPr id="6" name="Titel 1">
            <a:extLst>
              <a:ext uri="{FF2B5EF4-FFF2-40B4-BE49-F238E27FC236}">
                <a16:creationId xmlns:a16="http://schemas.microsoft.com/office/drawing/2014/main" id="{03B22003-94A3-FF59-2B1A-477662A64C70}"/>
              </a:ext>
            </a:extLst>
          </p:cNvPr>
          <p:cNvSpPr txBox="1">
            <a:spLocks/>
          </p:cNvSpPr>
          <p:nvPr/>
        </p:nvSpPr>
        <p:spPr bwMode="auto">
          <a:xfrm>
            <a:off x="609600" y="989112"/>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5pPr>
            <a:lvl6pPr marL="3429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6pPr>
            <a:lvl7pPr marL="6858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7pPr>
            <a:lvl8pPr marL="10287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8pPr>
            <a:lvl9pPr marL="13716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9pPr>
          </a:lstStyle>
          <a:p>
            <a:pPr algn="ctr"/>
            <a:r>
              <a:rPr lang="de-DE" kern="0" dirty="0">
                <a:solidFill>
                  <a:srgbClr val="0070C0"/>
                </a:solidFill>
              </a:rPr>
              <a:t>Leistungsrückmeldung durch</a:t>
            </a:r>
            <a:br>
              <a:rPr lang="de-DE" kern="0" dirty="0">
                <a:solidFill>
                  <a:srgbClr val="0070C0"/>
                </a:solidFill>
              </a:rPr>
            </a:br>
            <a:r>
              <a:rPr lang="de-DE" kern="0" dirty="0">
                <a:solidFill>
                  <a:srgbClr val="FF0000"/>
                </a:solidFill>
              </a:rPr>
              <a:t>Kompetenzraster</a:t>
            </a:r>
          </a:p>
        </p:txBody>
      </p:sp>
    </p:spTree>
    <p:extLst>
      <p:ext uri="{BB962C8B-B14F-4D97-AF65-F5344CB8AC3E}">
        <p14:creationId xmlns:p14="http://schemas.microsoft.com/office/powerpoint/2010/main" val="328682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8B46E-5265-9D51-01B8-1F7DBD627E0B}"/>
            </a:ext>
          </a:extLst>
        </p:cNvPr>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9E664E87-3FB3-F543-71C4-14913FC9300B}"/>
              </a:ext>
            </a:extLst>
          </p:cNvPr>
          <p:cNvPicPr>
            <a:picLocks noGrp="1" noChangeAspect="1"/>
          </p:cNvPicPr>
          <p:nvPr>
            <p:ph idx="1"/>
          </p:nvPr>
        </p:nvPicPr>
        <p:blipFill>
          <a:blip r:embed="rId2"/>
          <a:stretch>
            <a:fillRect/>
          </a:stretch>
        </p:blipFill>
        <p:spPr>
          <a:xfrm>
            <a:off x="1115616" y="1828800"/>
            <a:ext cx="6388222" cy="4104773"/>
          </a:xfrm>
        </p:spPr>
      </p:pic>
      <p:sp>
        <p:nvSpPr>
          <p:cNvPr id="14" name="Textfeld 13">
            <a:extLst>
              <a:ext uri="{FF2B5EF4-FFF2-40B4-BE49-F238E27FC236}">
                <a16:creationId xmlns:a16="http://schemas.microsoft.com/office/drawing/2014/main" id="{020971C2-C914-E0D6-0475-832E1B6F4893}"/>
              </a:ext>
            </a:extLst>
          </p:cNvPr>
          <p:cNvSpPr txBox="1"/>
          <p:nvPr/>
        </p:nvSpPr>
        <p:spPr>
          <a:xfrm flipH="1">
            <a:off x="6804248" y="5844826"/>
            <a:ext cx="1782198" cy="523220"/>
          </a:xfrm>
          <a:prstGeom prst="rect">
            <a:avLst/>
          </a:prstGeom>
          <a:noFill/>
        </p:spPr>
        <p:txBody>
          <a:bodyPr wrap="square" rtlCol="0">
            <a:spAutoFit/>
          </a:bodyPr>
          <a:lstStyle/>
          <a:p>
            <a:r>
              <a:rPr lang="de-DE" sz="1400" dirty="0" err="1"/>
              <a:t>www.grundschule-tangstedt.de</a:t>
            </a:r>
            <a:endParaRPr lang="de-DE" sz="1400" dirty="0"/>
          </a:p>
        </p:txBody>
      </p:sp>
      <p:sp>
        <p:nvSpPr>
          <p:cNvPr id="2" name="Titel 1">
            <a:extLst>
              <a:ext uri="{FF2B5EF4-FFF2-40B4-BE49-F238E27FC236}">
                <a16:creationId xmlns:a16="http://schemas.microsoft.com/office/drawing/2014/main" id="{9B9756B8-BBBD-A846-2023-422F27108112}"/>
              </a:ext>
            </a:extLst>
          </p:cNvPr>
          <p:cNvSpPr txBox="1">
            <a:spLocks/>
          </p:cNvSpPr>
          <p:nvPr/>
        </p:nvSpPr>
        <p:spPr bwMode="auto">
          <a:xfrm>
            <a:off x="609600" y="989112"/>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5pPr>
            <a:lvl6pPr marL="3429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6pPr>
            <a:lvl7pPr marL="6858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7pPr>
            <a:lvl8pPr marL="10287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8pPr>
            <a:lvl9pPr marL="13716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9pPr>
          </a:lstStyle>
          <a:p>
            <a:pPr algn="ctr"/>
            <a:r>
              <a:rPr lang="de-DE" kern="0" dirty="0">
                <a:solidFill>
                  <a:srgbClr val="0070C0"/>
                </a:solidFill>
              </a:rPr>
              <a:t>Leistungsrückmeldung durch</a:t>
            </a:r>
            <a:br>
              <a:rPr lang="de-DE" kern="0" dirty="0">
                <a:solidFill>
                  <a:srgbClr val="0070C0"/>
                </a:solidFill>
              </a:rPr>
            </a:br>
            <a:r>
              <a:rPr lang="de-DE" kern="0" dirty="0">
                <a:solidFill>
                  <a:srgbClr val="FF0000"/>
                </a:solidFill>
              </a:rPr>
              <a:t>Kompetenzraster</a:t>
            </a:r>
          </a:p>
        </p:txBody>
      </p:sp>
    </p:spTree>
    <p:extLst>
      <p:ext uri="{BB962C8B-B14F-4D97-AF65-F5344CB8AC3E}">
        <p14:creationId xmlns:p14="http://schemas.microsoft.com/office/powerpoint/2010/main" val="4002493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EE9ADB31-484A-B0D6-1B32-ECF65910AC43}"/>
              </a:ext>
            </a:extLst>
          </p:cNvPr>
          <p:cNvPicPr>
            <a:picLocks noGrp="1" noChangeAspect="1"/>
          </p:cNvPicPr>
          <p:nvPr>
            <p:ph idx="1"/>
          </p:nvPr>
        </p:nvPicPr>
        <p:blipFill>
          <a:blip r:embed="rId2"/>
          <a:stretch>
            <a:fillRect/>
          </a:stretch>
        </p:blipFill>
        <p:spPr>
          <a:xfrm>
            <a:off x="1331640" y="1761142"/>
            <a:ext cx="6552728" cy="4664001"/>
          </a:xfrm>
          <a:prstGeom prst="rect">
            <a:avLst/>
          </a:prstGeom>
        </p:spPr>
      </p:pic>
      <p:sp>
        <p:nvSpPr>
          <p:cNvPr id="4" name="Titel 1">
            <a:extLst>
              <a:ext uri="{FF2B5EF4-FFF2-40B4-BE49-F238E27FC236}">
                <a16:creationId xmlns:a16="http://schemas.microsoft.com/office/drawing/2014/main" id="{D8048AFE-E689-FD68-6AED-30EF4EAE9489}"/>
              </a:ext>
            </a:extLst>
          </p:cNvPr>
          <p:cNvSpPr txBox="1">
            <a:spLocks/>
          </p:cNvSpPr>
          <p:nvPr/>
        </p:nvSpPr>
        <p:spPr bwMode="auto">
          <a:xfrm>
            <a:off x="609600" y="989112"/>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5pPr>
            <a:lvl6pPr marL="3429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6pPr>
            <a:lvl7pPr marL="6858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7pPr>
            <a:lvl8pPr marL="10287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8pPr>
            <a:lvl9pPr marL="13716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9pPr>
          </a:lstStyle>
          <a:p>
            <a:pPr algn="ctr"/>
            <a:r>
              <a:rPr lang="de-DE" kern="0">
                <a:solidFill>
                  <a:srgbClr val="0070C0"/>
                </a:solidFill>
              </a:rPr>
              <a:t>Leistungsrückmeldung durch</a:t>
            </a:r>
            <a:br>
              <a:rPr lang="de-DE" kern="0">
                <a:solidFill>
                  <a:srgbClr val="0070C0"/>
                </a:solidFill>
              </a:rPr>
            </a:br>
            <a:r>
              <a:rPr lang="de-DE" kern="0">
                <a:solidFill>
                  <a:srgbClr val="FF0000"/>
                </a:solidFill>
              </a:rPr>
              <a:t>Kompetenzraster</a:t>
            </a:r>
            <a:endParaRPr lang="de-DE" kern="0" dirty="0">
              <a:solidFill>
                <a:srgbClr val="FF0000"/>
              </a:solidFill>
            </a:endParaRPr>
          </a:p>
        </p:txBody>
      </p:sp>
    </p:spTree>
    <p:extLst>
      <p:ext uri="{BB962C8B-B14F-4D97-AF65-F5344CB8AC3E}">
        <p14:creationId xmlns:p14="http://schemas.microsoft.com/office/powerpoint/2010/main" val="101635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8570F-6C57-917D-4807-3DBF8EBD7925}"/>
              </a:ext>
            </a:extLst>
          </p:cNvPr>
          <p:cNvSpPr>
            <a:spLocks noGrp="1"/>
          </p:cNvSpPr>
          <p:nvPr>
            <p:ph type="title"/>
          </p:nvPr>
        </p:nvSpPr>
        <p:spPr/>
        <p:txBody>
          <a:bodyPr/>
          <a:lstStyle/>
          <a:p>
            <a:pPr algn="ctr"/>
            <a:r>
              <a:rPr lang="de-DE" dirty="0">
                <a:solidFill>
                  <a:srgbClr val="00B0F0"/>
                </a:solidFill>
              </a:rPr>
              <a:t>Individuelle Rückmeldung von Lehrkräften</a:t>
            </a:r>
          </a:p>
        </p:txBody>
      </p:sp>
      <p:pic>
        <p:nvPicPr>
          <p:cNvPr id="6" name="Inhaltsplatzhalter 5">
            <a:extLst>
              <a:ext uri="{FF2B5EF4-FFF2-40B4-BE49-F238E27FC236}">
                <a16:creationId xmlns:a16="http://schemas.microsoft.com/office/drawing/2014/main" id="{2F052540-8C29-1CFF-41BD-4EAE8E71083A}"/>
              </a:ext>
            </a:extLst>
          </p:cNvPr>
          <p:cNvPicPr>
            <a:picLocks noGrp="1" noChangeAspect="1"/>
          </p:cNvPicPr>
          <p:nvPr>
            <p:ph idx="1"/>
          </p:nvPr>
        </p:nvPicPr>
        <p:blipFill>
          <a:blip r:embed="rId2"/>
          <a:stretch>
            <a:fillRect/>
          </a:stretch>
        </p:blipFill>
        <p:spPr>
          <a:xfrm>
            <a:off x="541317" y="1855788"/>
            <a:ext cx="8061366" cy="4525962"/>
          </a:xfrm>
          <a:prstGeom prst="rect">
            <a:avLst/>
          </a:prstGeom>
        </p:spPr>
      </p:pic>
    </p:spTree>
    <p:extLst>
      <p:ext uri="{BB962C8B-B14F-4D97-AF65-F5344CB8AC3E}">
        <p14:creationId xmlns:p14="http://schemas.microsoft.com/office/powerpoint/2010/main" val="253321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E0CC2124-F9C8-13E0-E5EC-51B79C472B4F}"/>
              </a:ext>
            </a:extLst>
          </p:cNvPr>
          <p:cNvPicPr>
            <a:picLocks noGrp="1" noChangeAspect="1"/>
          </p:cNvPicPr>
          <p:nvPr>
            <p:ph idx="1"/>
          </p:nvPr>
        </p:nvPicPr>
        <p:blipFill>
          <a:blip r:embed="rId2"/>
          <a:stretch>
            <a:fillRect/>
          </a:stretch>
        </p:blipFill>
        <p:spPr>
          <a:xfrm>
            <a:off x="940368" y="1855788"/>
            <a:ext cx="7263263" cy="4525962"/>
          </a:xfrm>
          <a:prstGeom prst="rect">
            <a:avLst/>
          </a:prstGeom>
        </p:spPr>
      </p:pic>
      <p:sp>
        <p:nvSpPr>
          <p:cNvPr id="5" name="Titel 1">
            <a:extLst>
              <a:ext uri="{FF2B5EF4-FFF2-40B4-BE49-F238E27FC236}">
                <a16:creationId xmlns:a16="http://schemas.microsoft.com/office/drawing/2014/main" id="{D474D75C-74D5-CD3B-A0A3-660C0C236866}"/>
              </a:ext>
            </a:extLst>
          </p:cNvPr>
          <p:cNvSpPr>
            <a:spLocks noGrp="1"/>
          </p:cNvSpPr>
          <p:nvPr>
            <p:ph type="title"/>
          </p:nvPr>
        </p:nvSpPr>
        <p:spPr>
          <a:xfrm>
            <a:off x="457200" y="836712"/>
            <a:ext cx="8229600" cy="839688"/>
          </a:xfrm>
        </p:spPr>
        <p:txBody>
          <a:bodyPr/>
          <a:lstStyle/>
          <a:p>
            <a:pPr algn="ctr"/>
            <a:r>
              <a:rPr lang="de-DE" dirty="0">
                <a:solidFill>
                  <a:srgbClr val="00B0F0"/>
                </a:solidFill>
              </a:rPr>
              <a:t>Individuelle Rückmeldung von Lehrkräften</a:t>
            </a:r>
          </a:p>
        </p:txBody>
      </p:sp>
    </p:spTree>
    <p:extLst>
      <p:ext uri="{BB962C8B-B14F-4D97-AF65-F5344CB8AC3E}">
        <p14:creationId xmlns:p14="http://schemas.microsoft.com/office/powerpoint/2010/main" val="1320659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F812BE4-4860-7451-9907-2AB3FCFC3AED}"/>
              </a:ext>
            </a:extLst>
          </p:cNvPr>
          <p:cNvPicPr>
            <a:picLocks noGrp="1" noChangeAspect="1"/>
          </p:cNvPicPr>
          <p:nvPr>
            <p:ph idx="1"/>
          </p:nvPr>
        </p:nvPicPr>
        <p:blipFill>
          <a:blip r:embed="rId2"/>
          <a:stretch>
            <a:fillRect/>
          </a:stretch>
        </p:blipFill>
        <p:spPr>
          <a:xfrm>
            <a:off x="1043608" y="1556791"/>
            <a:ext cx="7416824" cy="4896545"/>
          </a:xfrm>
          <a:prstGeom prst="rect">
            <a:avLst/>
          </a:prstGeom>
        </p:spPr>
      </p:pic>
      <p:sp>
        <p:nvSpPr>
          <p:cNvPr id="4" name="Titel 1">
            <a:extLst>
              <a:ext uri="{FF2B5EF4-FFF2-40B4-BE49-F238E27FC236}">
                <a16:creationId xmlns:a16="http://schemas.microsoft.com/office/drawing/2014/main" id="{07731F9F-0679-478B-407D-A057B8DABC4C}"/>
              </a:ext>
            </a:extLst>
          </p:cNvPr>
          <p:cNvSpPr>
            <a:spLocks noGrp="1"/>
          </p:cNvSpPr>
          <p:nvPr>
            <p:ph type="title"/>
          </p:nvPr>
        </p:nvSpPr>
        <p:spPr>
          <a:xfrm>
            <a:off x="457200" y="836712"/>
            <a:ext cx="8229600" cy="839688"/>
          </a:xfrm>
        </p:spPr>
        <p:txBody>
          <a:bodyPr/>
          <a:lstStyle/>
          <a:p>
            <a:pPr algn="ctr"/>
            <a:r>
              <a:rPr lang="de-DE" dirty="0">
                <a:solidFill>
                  <a:srgbClr val="00B0F0"/>
                </a:solidFill>
              </a:rPr>
              <a:t>Individuelle Rückmeldung von Lehrkräften</a:t>
            </a:r>
          </a:p>
        </p:txBody>
      </p:sp>
    </p:spTree>
    <p:extLst>
      <p:ext uri="{BB962C8B-B14F-4D97-AF65-F5344CB8AC3E}">
        <p14:creationId xmlns:p14="http://schemas.microsoft.com/office/powerpoint/2010/main" val="327964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EBDE2-EEDC-8F42-C73A-B4F7CDBDC3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0CACF4-E3ED-F140-3E1D-BEEFAD371497}"/>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A9F3290B-DFA7-58B2-C88A-A51CC5FA1A39}"/>
              </a:ext>
            </a:extLst>
          </p:cNvPr>
          <p:cNvSpPr>
            <a:spLocks noGrp="1"/>
          </p:cNvSpPr>
          <p:nvPr>
            <p:ph idx="1"/>
          </p:nvPr>
        </p:nvSpPr>
        <p:spPr/>
        <p:txBody>
          <a:bodyPr/>
          <a:lstStyle/>
          <a:p>
            <a:r>
              <a:rPr lang="de-DE" dirty="0"/>
              <a:t>Bilden Sie erneut kleine Gruppen von 3/4 Personen.</a:t>
            </a:r>
          </a:p>
          <a:p>
            <a:r>
              <a:rPr lang="de-DE" dirty="0"/>
              <a:t>Klären Sie im Team:</a:t>
            </a:r>
          </a:p>
          <a:p>
            <a:pPr>
              <a:buFont typeface="Wingdings" pitchFamily="2" charset="2"/>
              <a:buChar char="Ø"/>
            </a:pPr>
            <a:r>
              <a:rPr lang="de-DE" dirty="0"/>
              <a:t>Wie können wir Schülerinnen und Schüler in die Leistungsbewertung miteinbeziehen?</a:t>
            </a:r>
          </a:p>
          <a:p>
            <a:pPr>
              <a:buFont typeface="Wingdings" pitchFamily="2" charset="2"/>
              <a:buChar char="Ø"/>
            </a:pPr>
            <a:r>
              <a:rPr lang="de-DE" dirty="0"/>
              <a:t>Wie können wir Schülerinnen und Schüler zur Selbsteinschätzung ihrer Leistungen anregen?</a:t>
            </a:r>
          </a:p>
          <a:p>
            <a:pPr>
              <a:buFont typeface="Wingdings" pitchFamily="2" charset="2"/>
              <a:buChar char="Ø"/>
            </a:pPr>
            <a:r>
              <a:rPr lang="de-DE" dirty="0"/>
              <a:t>Welche Formen der individuellen Leistungsrückmeldung können wir uns vorstellen?</a:t>
            </a:r>
          </a:p>
          <a:p>
            <a:endParaRPr lang="de-DE" dirty="0"/>
          </a:p>
          <a:p>
            <a:r>
              <a:rPr lang="de-DE" dirty="0"/>
              <a:t>Notieren Sie ihre Ergebnisse im Tablet/Laptop.</a:t>
            </a:r>
          </a:p>
          <a:p>
            <a:endParaRPr lang="de-DE" dirty="0"/>
          </a:p>
          <a:p>
            <a:endParaRPr lang="de-DE" dirty="0">
              <a:highlight>
                <a:srgbClr val="FFFF00"/>
              </a:highlight>
            </a:endParaRPr>
          </a:p>
          <a:p>
            <a:endParaRPr lang="de-DE" dirty="0"/>
          </a:p>
          <a:p>
            <a:endParaRPr lang="de-DE" dirty="0"/>
          </a:p>
        </p:txBody>
      </p:sp>
    </p:spTree>
    <p:extLst>
      <p:ext uri="{BB962C8B-B14F-4D97-AF65-F5344CB8AC3E}">
        <p14:creationId xmlns:p14="http://schemas.microsoft.com/office/powerpoint/2010/main" val="76841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6AA6-8FE3-F2A6-048F-D991E97478BC}"/>
              </a:ext>
            </a:extLst>
          </p:cNvPr>
          <p:cNvSpPr>
            <a:spLocks noGrp="1"/>
          </p:cNvSpPr>
          <p:nvPr>
            <p:ph type="title"/>
          </p:nvPr>
        </p:nvSpPr>
        <p:spPr/>
        <p:txBody>
          <a:bodyPr/>
          <a:lstStyle/>
          <a:p>
            <a:pPr algn="ctr"/>
            <a:r>
              <a:rPr lang="de-DE" dirty="0">
                <a:solidFill>
                  <a:srgbClr val="0070C0"/>
                </a:solidFill>
              </a:rPr>
              <a:t>Aufbau/ Struktur des Leistungskonzepts </a:t>
            </a:r>
          </a:p>
        </p:txBody>
      </p:sp>
      <p:sp>
        <p:nvSpPr>
          <p:cNvPr id="4" name="Rectangle 1">
            <a:extLst>
              <a:ext uri="{FF2B5EF4-FFF2-40B4-BE49-F238E27FC236}">
                <a16:creationId xmlns:a16="http://schemas.microsoft.com/office/drawing/2014/main" id="{7D546A35-2CD7-94BE-B644-9F32F8A6E430}"/>
              </a:ext>
            </a:extLst>
          </p:cNvPr>
          <p:cNvSpPr>
            <a:spLocks noGrp="1" noChangeArrowheads="1"/>
          </p:cNvSpPr>
          <p:nvPr>
            <p:ph idx="1"/>
          </p:nvPr>
        </p:nvSpPr>
        <p:spPr bwMode="auto">
          <a:xfrm>
            <a:off x="457200" y="2333202"/>
            <a:ext cx="832726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hangingPunct="0">
              <a:tabLst>
                <a:tab pos="887413" algn="l"/>
                <a:tab pos="5754688" algn="r"/>
              </a:tabLst>
              <a:defRPr>
                <a:solidFill>
                  <a:schemeClr val="tx1"/>
                </a:solidFill>
                <a:latin typeface="Arial" panose="020B0604020202020204" pitchFamily="34" charset="0"/>
              </a:defRPr>
            </a:lvl1pPr>
            <a:lvl2pPr eaLnBrk="0" hangingPunct="0">
              <a:tabLst>
                <a:tab pos="887413" algn="l"/>
                <a:tab pos="5754688" algn="r"/>
              </a:tabLst>
              <a:defRPr>
                <a:solidFill>
                  <a:schemeClr val="tx1"/>
                </a:solidFill>
                <a:latin typeface="Arial" panose="020B0604020202020204" pitchFamily="34" charset="0"/>
              </a:defRPr>
            </a:lvl2pPr>
            <a:lvl3pPr eaLnBrk="0" hangingPunct="0">
              <a:tabLst>
                <a:tab pos="887413" algn="l"/>
                <a:tab pos="5754688" algn="r"/>
              </a:tabLst>
              <a:defRPr>
                <a:solidFill>
                  <a:schemeClr val="tx1"/>
                </a:solidFill>
                <a:latin typeface="Arial" panose="020B0604020202020204" pitchFamily="34" charset="0"/>
              </a:defRPr>
            </a:lvl3pPr>
            <a:lvl4pPr eaLnBrk="0" hangingPunct="0">
              <a:tabLst>
                <a:tab pos="887413" algn="l"/>
                <a:tab pos="5754688" algn="r"/>
              </a:tabLst>
              <a:defRPr>
                <a:solidFill>
                  <a:schemeClr val="tx1"/>
                </a:solidFill>
                <a:latin typeface="Arial" panose="020B0604020202020204" pitchFamily="34" charset="0"/>
              </a:defRPr>
            </a:lvl4pPr>
            <a:lvl5pPr eaLnBrk="0" hangingPunct="0">
              <a:tabLst>
                <a:tab pos="887413"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9pPr>
          </a:lstStyle>
          <a:p>
            <a:pPr marL="0" indent="0" defTabSz="685800">
              <a:spcBef>
                <a:spcPct val="0"/>
              </a:spcBef>
              <a:buClrTx/>
              <a:buSzTx/>
              <a:tabLst>
                <a:tab pos="665560" algn="l"/>
                <a:tab pos="4316016" algn="r"/>
              </a:tabLst>
            </a:pPr>
            <a:r>
              <a:rPr lang="de-DE" altLang="de-DE" sz="1350" dirty="0">
                <a:latin typeface="+mn-lt"/>
                <a:ea typeface="MS Mincho" panose="02020609040205080304" pitchFamily="49" charset="-128"/>
                <a:cs typeface="Times New Roman" panose="02020603050405020304" pitchFamily="18" charset="0"/>
              </a:rPr>
              <a:t>1 </a:t>
            </a:r>
            <a:r>
              <a:rPr lang="de-DE" altLang="ja-JP" sz="1350" dirty="0">
                <a:latin typeface="+mn-lt"/>
                <a:ea typeface="MS Mincho" panose="02020609040205080304" pitchFamily="49" charset="-128"/>
                <a:cs typeface="Times New Roman" panose="02020603050405020304" pitchFamily="18" charset="0"/>
              </a:rPr>
              <a:t>Grundsätze der Leistungsbewertung (z.B. Anforderungsbereiche, Selbsteinschätzung…)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2 Fächerübergreifende Kriterien für die Bewertung „sonstiger Leistungen"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	2.1 Mündliche Mitarbeit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	2.2 Heft- und Mappenführung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	2.3 Referate und Präsentationen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	2.4 Gruppenarbeit	</a:t>
            </a:r>
            <a:endParaRPr lang="de-DE" altLang="ja-JP" sz="1350" dirty="0">
              <a:latin typeface="+mn-lt"/>
            </a:endParaRPr>
          </a:p>
          <a:p>
            <a:pPr marL="0" indent="0" defTabSz="685800">
              <a:spcBef>
                <a:spcPct val="0"/>
              </a:spcBef>
              <a:buClrTx/>
              <a:buSzTx/>
              <a:tabLst>
                <a:tab pos="665560" algn="l"/>
                <a:tab pos="4316016" algn="r"/>
              </a:tabLst>
            </a:pPr>
            <a:r>
              <a:rPr lang="de-DE" altLang="ja-JP" sz="1350" dirty="0">
                <a:solidFill>
                  <a:srgbClr val="FF0000"/>
                </a:solidFill>
                <a:latin typeface="+mn-lt"/>
                <a:ea typeface="MS Mincho" panose="02020609040205080304" pitchFamily="49" charset="-128"/>
                <a:cs typeface="Times New Roman" panose="02020603050405020304" pitchFamily="18" charset="0"/>
              </a:rPr>
              <a:t>3 Leistungsbewertung in den Fächern	</a:t>
            </a:r>
            <a:endParaRPr lang="de-DE" altLang="ja-JP" sz="1350" dirty="0">
              <a:solidFill>
                <a:srgbClr val="FF0000"/>
              </a:solidFill>
              <a:latin typeface="+mn-lt"/>
            </a:endParaRPr>
          </a:p>
          <a:p>
            <a:pPr marL="0" indent="0" defTabSz="685800">
              <a:spcBef>
                <a:spcPct val="0"/>
              </a:spcBef>
              <a:buClrTx/>
              <a:buSzTx/>
              <a:tabLst>
                <a:tab pos="665560" algn="l"/>
                <a:tab pos="4316016" algn="r"/>
              </a:tabLst>
            </a:pPr>
            <a:r>
              <a:rPr lang="de-DE" altLang="ja-JP" sz="1350" dirty="0">
                <a:solidFill>
                  <a:srgbClr val="FF0000"/>
                </a:solidFill>
                <a:latin typeface="+mn-lt"/>
                <a:ea typeface="MS Mincho" panose="02020609040205080304" pitchFamily="49" charset="-128"/>
                <a:cs typeface="Times New Roman" panose="02020603050405020304" pitchFamily="18" charset="0"/>
              </a:rPr>
              <a:t>	3.1 Leistungsbeurteilung im Fach…	</a:t>
            </a:r>
            <a:endParaRPr lang="de-DE" altLang="ja-JP" sz="1350" dirty="0">
              <a:solidFill>
                <a:srgbClr val="FF0000"/>
              </a:solidFill>
              <a:latin typeface="+mn-lt"/>
            </a:endParaRPr>
          </a:p>
          <a:p>
            <a:pPr marL="0" indent="0" defTabSz="685800">
              <a:spcBef>
                <a:spcPct val="0"/>
              </a:spcBef>
              <a:buClrTx/>
              <a:buSzTx/>
              <a:tabLst>
                <a:tab pos="665560" algn="l"/>
                <a:tab pos="4316016" algn="r"/>
              </a:tabLst>
            </a:pPr>
            <a:r>
              <a:rPr lang="de-DE" altLang="ja-JP" sz="1350" dirty="0">
                <a:solidFill>
                  <a:srgbClr val="FF0000"/>
                </a:solidFill>
                <a:latin typeface="+mn-lt"/>
                <a:ea typeface="MS Mincho" panose="02020609040205080304" pitchFamily="49" charset="-128"/>
                <a:cs typeface="Times New Roman" panose="02020603050405020304" pitchFamily="18" charset="0"/>
              </a:rPr>
              <a:t>	3.1.1  Grundlagen der Leistungsbewertung	</a:t>
            </a:r>
            <a:endParaRPr lang="de-DE" altLang="ja-JP" sz="1350" dirty="0">
              <a:solidFill>
                <a:srgbClr val="FF0000"/>
              </a:solidFill>
              <a:latin typeface="+mn-lt"/>
            </a:endParaRPr>
          </a:p>
          <a:p>
            <a:pPr marL="0" indent="0" defTabSz="685800">
              <a:spcBef>
                <a:spcPct val="0"/>
              </a:spcBef>
              <a:buClrTx/>
              <a:buSzTx/>
              <a:tabLst>
                <a:tab pos="665560" algn="l"/>
                <a:tab pos="4316016" algn="r"/>
              </a:tabLst>
            </a:pPr>
            <a:r>
              <a:rPr lang="de-DE" altLang="ja-JP" sz="1350" dirty="0">
                <a:solidFill>
                  <a:srgbClr val="FF0000"/>
                </a:solidFill>
                <a:latin typeface="+mn-lt"/>
                <a:ea typeface="MS Mincho" panose="02020609040205080304" pitchFamily="49" charset="-128"/>
                <a:cs typeface="Times New Roman" panose="02020603050405020304" pitchFamily="18" charset="0"/>
              </a:rPr>
              <a:t>	3.1.2  Klassenarbeiten	</a:t>
            </a:r>
            <a:endParaRPr lang="de-DE" altLang="ja-JP" sz="1350" dirty="0">
              <a:solidFill>
                <a:srgbClr val="FF0000"/>
              </a:solidFill>
              <a:latin typeface="+mn-lt"/>
            </a:endParaRPr>
          </a:p>
          <a:p>
            <a:pPr marL="0" indent="0" defTabSz="685800">
              <a:spcBef>
                <a:spcPct val="0"/>
              </a:spcBef>
              <a:buClrTx/>
              <a:buSzTx/>
              <a:tabLst>
                <a:tab pos="665560" algn="l"/>
                <a:tab pos="4316016" algn="r"/>
              </a:tabLst>
            </a:pPr>
            <a:r>
              <a:rPr lang="de-DE" altLang="ja-JP" sz="1350" dirty="0">
                <a:solidFill>
                  <a:srgbClr val="FF0000"/>
                </a:solidFill>
                <a:latin typeface="+mn-lt"/>
                <a:ea typeface="MS Mincho" panose="02020609040205080304" pitchFamily="49" charset="-128"/>
                <a:cs typeface="Times New Roman" panose="02020603050405020304" pitchFamily="18" charset="0"/>
              </a:rPr>
              <a:t>	3.1.3  Ermittlung der Zeugniszensur</a:t>
            </a: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4 </a:t>
            </a:r>
            <a:r>
              <a:rPr lang="de-DE" altLang="ja-JP" sz="1350" dirty="0" err="1">
                <a:latin typeface="+mn-lt"/>
                <a:ea typeface="MS Mincho" panose="02020609040205080304" pitchFamily="49" charset="-128"/>
                <a:cs typeface="Times New Roman" panose="02020603050405020304" pitchFamily="18" charset="0"/>
              </a:rPr>
              <a:t>Zensurenschlüssel</a:t>
            </a:r>
            <a:endParaRPr lang="de-DE" altLang="ja-JP" sz="1350" dirty="0">
              <a:latin typeface="+mn-lt"/>
              <a:ea typeface="MS Mincho" panose="02020609040205080304" pitchFamily="49" charset="-128"/>
              <a:cs typeface="Times New Roman" panose="02020603050405020304" pitchFamily="18" charset="0"/>
            </a:endParaRP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5 Nachteilsausgleich</a:t>
            </a:r>
          </a:p>
          <a:p>
            <a:pPr marL="0" indent="0" defTabSz="685800">
              <a:spcBef>
                <a:spcPct val="0"/>
              </a:spcBef>
              <a:buClrTx/>
              <a:buSzTx/>
              <a:tabLst>
                <a:tab pos="665560" algn="l"/>
                <a:tab pos="4316016" algn="r"/>
              </a:tabLst>
            </a:pPr>
            <a:r>
              <a:rPr lang="de-DE" altLang="ja-JP" sz="1350" dirty="0">
                <a:latin typeface="+mn-lt"/>
                <a:ea typeface="MS Mincho" panose="02020609040205080304" pitchFamily="49" charset="-128"/>
                <a:cs typeface="Times New Roman" panose="02020603050405020304" pitchFamily="18" charset="0"/>
              </a:rPr>
              <a:t>6 Leistungsbewertung bei Kindern mit Migrationshintergrund</a:t>
            </a:r>
            <a:r>
              <a:rPr lang="de-DE" altLang="ja-JP" sz="1050" dirty="0">
                <a:latin typeface="+mn-lt"/>
                <a:ea typeface="MS Mincho" panose="02020609040205080304" pitchFamily="49" charset="-128"/>
                <a:cs typeface="Times New Roman" panose="02020603050405020304" pitchFamily="18" charset="0"/>
              </a:rPr>
              <a:t>	</a:t>
            </a:r>
            <a:endParaRPr lang="de-DE" altLang="ja-JP" sz="1050" dirty="0">
              <a:latin typeface="+mn-lt"/>
            </a:endParaRPr>
          </a:p>
          <a:p>
            <a:pPr marL="0" indent="0" defTabSz="685800">
              <a:spcBef>
                <a:spcPct val="0"/>
              </a:spcBef>
              <a:buClrTx/>
              <a:buSzTx/>
              <a:tabLst>
                <a:tab pos="665560" algn="l"/>
                <a:tab pos="4316016" algn="r"/>
              </a:tabLst>
            </a:pPr>
            <a:r>
              <a:rPr lang="de-DE" altLang="ja-JP" sz="1050" dirty="0">
                <a:latin typeface="+mn-lt"/>
                <a:ea typeface="MS Mincho" panose="02020609040205080304" pitchFamily="49" charset="-128"/>
                <a:cs typeface="Times New Roman" panose="02020603050405020304" pitchFamily="18" charset="0"/>
              </a:rPr>
              <a:t>	</a:t>
            </a:r>
            <a:r>
              <a:rPr lang="de-DE" altLang="ja-JP" sz="750" dirty="0">
                <a:latin typeface="Verdana" panose="020B0604030504040204" pitchFamily="34" charset="0"/>
                <a:ea typeface="MS Mincho" panose="02020609040205080304" pitchFamily="49" charset="-128"/>
                <a:cs typeface="Times New Roman" panose="02020603050405020304" pitchFamily="18" charset="0"/>
              </a:rPr>
              <a:t>	</a:t>
            </a:r>
            <a:endParaRPr lang="de-DE" altLang="ja-JP" sz="750" dirty="0"/>
          </a:p>
        </p:txBody>
      </p:sp>
    </p:spTree>
    <p:extLst>
      <p:ext uri="{BB962C8B-B14F-4D97-AF65-F5344CB8AC3E}">
        <p14:creationId xmlns:p14="http://schemas.microsoft.com/office/powerpoint/2010/main" val="131507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1365257-5535-7B44-A47E-33020800ECDA}"/>
              </a:ext>
            </a:extLst>
          </p:cNvPr>
          <p:cNvPicPr>
            <a:picLocks noChangeAspect="1"/>
          </p:cNvPicPr>
          <p:nvPr/>
        </p:nvPicPr>
        <p:blipFill>
          <a:blip r:embed="rId3"/>
          <a:stretch>
            <a:fillRect/>
          </a:stretch>
        </p:blipFill>
        <p:spPr>
          <a:xfrm>
            <a:off x="152575" y="1268760"/>
            <a:ext cx="8831168" cy="4680520"/>
          </a:xfrm>
          <a:prstGeom prst="rect">
            <a:avLst/>
          </a:prstGeom>
        </p:spPr>
      </p:pic>
    </p:spTree>
    <p:extLst>
      <p:ext uri="{BB962C8B-B14F-4D97-AF65-F5344CB8AC3E}">
        <p14:creationId xmlns:p14="http://schemas.microsoft.com/office/powerpoint/2010/main" val="378566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8F07E-8EE8-F142-825C-837908B5E812}"/>
              </a:ext>
            </a:extLst>
          </p:cNvPr>
          <p:cNvSpPr>
            <a:spLocks noGrp="1"/>
          </p:cNvSpPr>
          <p:nvPr>
            <p:ph type="title"/>
          </p:nvPr>
        </p:nvSpPr>
        <p:spPr/>
        <p:txBody>
          <a:bodyPr/>
          <a:lstStyle/>
          <a:p>
            <a:pPr algn="ctr"/>
            <a:r>
              <a:rPr lang="de-DE" dirty="0">
                <a:solidFill>
                  <a:srgbClr val="0070C0"/>
                </a:solidFill>
              </a:rPr>
              <a:t>Grundüberlegungen Leistungskonzept</a:t>
            </a:r>
          </a:p>
        </p:txBody>
      </p:sp>
      <p:graphicFrame>
        <p:nvGraphicFramePr>
          <p:cNvPr id="4" name="Inhaltsplatzhalter 3">
            <a:extLst>
              <a:ext uri="{FF2B5EF4-FFF2-40B4-BE49-F238E27FC236}">
                <a16:creationId xmlns:a16="http://schemas.microsoft.com/office/drawing/2014/main" id="{5FE21B54-8B4C-294B-BDA5-EDC8F18545A1}"/>
              </a:ext>
            </a:extLst>
          </p:cNvPr>
          <p:cNvGraphicFramePr>
            <a:graphicFrameLocks noGrp="1"/>
          </p:cNvGraphicFramePr>
          <p:nvPr>
            <p:ph idx="1"/>
          </p:nvPr>
        </p:nvGraphicFramePr>
        <p:xfrm>
          <a:off x="1614488" y="2527102"/>
          <a:ext cx="5915025" cy="244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5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B616E-A435-8B46-9FE0-A71C729B3D33}"/>
              </a:ext>
            </a:extLst>
          </p:cNvPr>
          <p:cNvSpPr>
            <a:spLocks noGrp="1"/>
          </p:cNvSpPr>
          <p:nvPr>
            <p:ph type="title"/>
          </p:nvPr>
        </p:nvSpPr>
        <p:spPr/>
        <p:txBody>
          <a:bodyPr/>
          <a:lstStyle/>
          <a:p>
            <a:pPr algn="ctr"/>
            <a:r>
              <a:rPr lang="de-DE" dirty="0">
                <a:solidFill>
                  <a:srgbClr val="0070C0"/>
                </a:solidFill>
              </a:rPr>
              <a:t>Eckpunkte des Leistungsverständnis‘ in den neuen Lehrplänen</a:t>
            </a:r>
          </a:p>
        </p:txBody>
      </p:sp>
      <p:sp>
        <p:nvSpPr>
          <p:cNvPr id="3" name="Inhaltsplatzhalter 2">
            <a:extLst>
              <a:ext uri="{FF2B5EF4-FFF2-40B4-BE49-F238E27FC236}">
                <a16:creationId xmlns:a16="http://schemas.microsoft.com/office/drawing/2014/main" id="{001379A0-61B6-534A-A34D-FEE311D90E4F}"/>
              </a:ext>
            </a:extLst>
          </p:cNvPr>
          <p:cNvSpPr>
            <a:spLocks noGrp="1"/>
          </p:cNvSpPr>
          <p:nvPr>
            <p:ph idx="1"/>
          </p:nvPr>
        </p:nvSpPr>
        <p:spPr/>
        <p:txBody>
          <a:bodyPr>
            <a:normAutofit/>
          </a:bodyPr>
          <a:lstStyle/>
          <a:p>
            <a:pPr>
              <a:buFont typeface="Wingdings" pitchFamily="2" charset="2"/>
              <a:buChar char="Ø"/>
            </a:pPr>
            <a:r>
              <a:rPr lang="de-DE" dirty="0"/>
              <a:t>Grundlage ist ein pädagogisches Leistungsverständnis:</a:t>
            </a:r>
          </a:p>
          <a:p>
            <a:pPr>
              <a:buFont typeface="Arial" panose="020B0604020202020204" pitchFamily="34" charset="0"/>
              <a:buChar char="•"/>
            </a:pPr>
            <a:r>
              <a:rPr lang="de-DE" dirty="0"/>
              <a:t>	Die Ermittlung der Lernausgangslage </a:t>
            </a:r>
          </a:p>
          <a:p>
            <a:pPr marL="933450" indent="-922338">
              <a:buFont typeface="Arial" panose="020B0604020202020204" pitchFamily="34" charset="0"/>
              <a:buChar char="•"/>
            </a:pPr>
            <a:r>
              <a:rPr lang="de-DE" dirty="0"/>
              <a:t>Als Leistung werden nicht nur Ergebnisse, sondern auch Anstrengung und Lernfortschritte bewertet</a:t>
            </a:r>
          </a:p>
          <a:p>
            <a:pPr>
              <a:buFont typeface="Wingdings" pitchFamily="2" charset="2"/>
              <a:buChar char="Ø"/>
            </a:pPr>
            <a:r>
              <a:rPr lang="de-DE" dirty="0"/>
              <a:t>Förderung der Selbsteinschätzung (höchste Effektstärke laut Hattie):</a:t>
            </a:r>
          </a:p>
          <a:p>
            <a:pPr marL="342900" lvl="1" indent="0"/>
            <a:r>
              <a:rPr lang="de-DE" b="1" dirty="0"/>
              <a:t>	</a:t>
            </a:r>
            <a:r>
              <a:rPr lang="de-DE" dirty="0">
                <a:cs typeface="+mn-cs"/>
              </a:rPr>
              <a:t>Ermutigen und unterstützen zu einem Vertrauen in die eigene 	Leistungsfähigkeit</a:t>
            </a:r>
          </a:p>
          <a:p>
            <a:pPr>
              <a:buFont typeface="Wingdings" pitchFamily="2" charset="2"/>
              <a:buChar char="Ø"/>
            </a:pPr>
            <a:r>
              <a:rPr lang="de-DE" dirty="0"/>
              <a:t>Die individuellen Rückmeldungen zur Lernentwicklung </a:t>
            </a:r>
          </a:p>
          <a:p>
            <a:pPr>
              <a:buFont typeface="Wingdings" pitchFamily="2" charset="2"/>
              <a:buChar char="Ø"/>
            </a:pPr>
            <a:r>
              <a:rPr lang="de-DE" dirty="0"/>
              <a:t>Die Leistungsbewertung auf der Grundlage verschiedener Überprüfungsformen schriftlicher, mündlicher und praktischer Art </a:t>
            </a:r>
          </a:p>
          <a:p>
            <a:pPr>
              <a:buFont typeface="Wingdings" pitchFamily="2" charset="2"/>
              <a:buChar char="Ø"/>
            </a:pPr>
            <a:r>
              <a:rPr lang="de-DE" dirty="0"/>
              <a:t>Die Transparenz der Kriterien für die Leistungsbewertung gegenüber den Schülerinnen und Schülern </a:t>
            </a:r>
          </a:p>
          <a:p>
            <a:endParaRPr lang="de-DE" dirty="0"/>
          </a:p>
        </p:txBody>
      </p:sp>
    </p:spTree>
    <p:extLst>
      <p:ext uri="{BB962C8B-B14F-4D97-AF65-F5344CB8AC3E}">
        <p14:creationId xmlns:p14="http://schemas.microsoft.com/office/powerpoint/2010/main" val="24236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4B6B-FD3E-1186-33AE-89B72585FEDD}"/>
              </a:ext>
            </a:extLst>
          </p:cNvPr>
          <p:cNvSpPr>
            <a:spLocks noGrp="1"/>
          </p:cNvSpPr>
          <p:nvPr>
            <p:ph type="title"/>
          </p:nvPr>
        </p:nvSpPr>
        <p:spPr/>
        <p:txBody>
          <a:bodyPr/>
          <a:lstStyle/>
          <a:p>
            <a:pPr algn="ctr"/>
            <a:r>
              <a:rPr lang="de-DE" dirty="0">
                <a:solidFill>
                  <a:srgbClr val="0070C0"/>
                </a:solidFill>
              </a:rPr>
              <a:t>Bildungsstandards und Anforderungsbereiche</a:t>
            </a:r>
          </a:p>
        </p:txBody>
      </p:sp>
      <p:pic>
        <p:nvPicPr>
          <p:cNvPr id="5" name="Grafik 4">
            <a:extLst>
              <a:ext uri="{FF2B5EF4-FFF2-40B4-BE49-F238E27FC236}">
                <a16:creationId xmlns:a16="http://schemas.microsoft.com/office/drawing/2014/main" id="{D739B8C6-14E1-9614-A97E-5C39C6A1F509}"/>
              </a:ext>
            </a:extLst>
          </p:cNvPr>
          <p:cNvPicPr>
            <a:picLocks noChangeAspect="1"/>
          </p:cNvPicPr>
          <p:nvPr/>
        </p:nvPicPr>
        <p:blipFill rotWithShape="1">
          <a:blip r:embed="rId2"/>
          <a:srcRect l="7411" t="38193" r="29589" b="18819"/>
          <a:stretch/>
        </p:blipFill>
        <p:spPr>
          <a:xfrm>
            <a:off x="370708" y="2114551"/>
            <a:ext cx="8143730" cy="3473063"/>
          </a:xfrm>
          <a:prstGeom prst="rect">
            <a:avLst/>
          </a:prstGeom>
        </p:spPr>
      </p:pic>
    </p:spTree>
    <p:extLst>
      <p:ext uri="{BB962C8B-B14F-4D97-AF65-F5344CB8AC3E}">
        <p14:creationId xmlns:p14="http://schemas.microsoft.com/office/powerpoint/2010/main" val="2615493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4902D-3A8F-6EE5-677B-F1B00032EA39}"/>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463F21C9-5DE6-DEF8-F40D-920D65E86C81}"/>
              </a:ext>
            </a:extLst>
          </p:cNvPr>
          <p:cNvPicPr>
            <a:picLocks noGrp="1" noChangeAspect="1"/>
          </p:cNvPicPr>
          <p:nvPr>
            <p:ph idx="1"/>
          </p:nvPr>
        </p:nvPicPr>
        <p:blipFill rotWithShape="1">
          <a:blip r:embed="rId2"/>
          <a:srcRect l="6248" t="34760" r="29118" b="15919"/>
          <a:stretch/>
        </p:blipFill>
        <p:spPr>
          <a:xfrm>
            <a:off x="1691680" y="2132856"/>
            <a:ext cx="6191527" cy="2952882"/>
          </a:xfrm>
        </p:spPr>
      </p:pic>
    </p:spTree>
    <p:extLst>
      <p:ext uri="{BB962C8B-B14F-4D97-AF65-F5344CB8AC3E}">
        <p14:creationId xmlns:p14="http://schemas.microsoft.com/office/powerpoint/2010/main" val="3954798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C17A2-F0B0-70BC-6CED-F0D39623DC46}"/>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21C90E11-7C65-D1F8-5D5D-027F1A5BB9ED}"/>
              </a:ext>
            </a:extLst>
          </p:cNvPr>
          <p:cNvPicPr>
            <a:picLocks noGrp="1" noChangeAspect="1"/>
          </p:cNvPicPr>
          <p:nvPr>
            <p:ph idx="1"/>
          </p:nvPr>
        </p:nvPicPr>
        <p:blipFill rotWithShape="1">
          <a:blip r:embed="rId2"/>
          <a:srcRect l="6248" t="34760" r="29118" b="15919"/>
          <a:stretch/>
        </p:blipFill>
        <p:spPr>
          <a:xfrm>
            <a:off x="1559858" y="2132856"/>
            <a:ext cx="6024283" cy="2873119"/>
          </a:xfrm>
        </p:spPr>
      </p:pic>
    </p:spTree>
    <p:extLst>
      <p:ext uri="{BB962C8B-B14F-4D97-AF65-F5344CB8AC3E}">
        <p14:creationId xmlns:p14="http://schemas.microsoft.com/office/powerpoint/2010/main" val="435160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19795A1-2CA9-3C13-E821-1577D84A4818}"/>
              </a:ext>
            </a:extLst>
          </p:cNvPr>
          <p:cNvPicPr>
            <a:picLocks noGrp="1" noChangeAspect="1"/>
          </p:cNvPicPr>
          <p:nvPr>
            <p:ph idx="1"/>
          </p:nvPr>
        </p:nvPicPr>
        <p:blipFill rotWithShape="1">
          <a:blip r:embed="rId2"/>
          <a:srcRect l="7042" t="7714" r="8237" b="39510"/>
          <a:stretch/>
        </p:blipFill>
        <p:spPr>
          <a:xfrm>
            <a:off x="163406" y="2060848"/>
            <a:ext cx="8817188" cy="4119506"/>
          </a:xfrm>
        </p:spPr>
      </p:pic>
      <p:sp>
        <p:nvSpPr>
          <p:cNvPr id="2" name="Titel 1">
            <a:extLst>
              <a:ext uri="{FF2B5EF4-FFF2-40B4-BE49-F238E27FC236}">
                <a16:creationId xmlns:a16="http://schemas.microsoft.com/office/drawing/2014/main" id="{29DC1C6F-32B8-4F85-8831-CC7FC4A6974D}"/>
              </a:ext>
            </a:extLst>
          </p:cNvPr>
          <p:cNvSpPr>
            <a:spLocks noGrp="1"/>
          </p:cNvSpPr>
          <p:nvPr>
            <p:ph type="title"/>
          </p:nvPr>
        </p:nvSpPr>
        <p:spPr>
          <a:xfrm>
            <a:off x="457200" y="836712"/>
            <a:ext cx="8229600" cy="839688"/>
          </a:xfrm>
        </p:spPr>
        <p:txBody>
          <a:bodyPr/>
          <a:lstStyle/>
          <a:p>
            <a:pPr algn="ctr"/>
            <a:r>
              <a:rPr lang="de-DE" dirty="0">
                <a:solidFill>
                  <a:srgbClr val="0070C0"/>
                </a:solidFill>
              </a:rPr>
              <a:t>Anforderungsbereiche</a:t>
            </a:r>
          </a:p>
        </p:txBody>
      </p:sp>
    </p:spTree>
    <p:extLst>
      <p:ext uri="{BB962C8B-B14F-4D97-AF65-F5344CB8AC3E}">
        <p14:creationId xmlns:p14="http://schemas.microsoft.com/office/powerpoint/2010/main" val="3911599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586D1-B34E-766A-1434-7A9D382D8C56}"/>
              </a:ext>
            </a:extLst>
          </p:cNvPr>
          <p:cNvSpPr>
            <a:spLocks noGrp="1"/>
          </p:cNvSpPr>
          <p:nvPr>
            <p:ph type="title"/>
          </p:nvPr>
        </p:nvSpPr>
        <p:spPr/>
        <p:txBody>
          <a:bodyPr/>
          <a:lstStyle/>
          <a:p>
            <a:pPr algn="ctr"/>
            <a:r>
              <a:rPr lang="de-DE" dirty="0">
                <a:solidFill>
                  <a:srgbClr val="0070C0"/>
                </a:solidFill>
              </a:rPr>
              <a:t>Einheitliche Benennung der schriftlichen Arbeiten</a:t>
            </a:r>
          </a:p>
        </p:txBody>
      </p:sp>
      <p:sp>
        <p:nvSpPr>
          <p:cNvPr id="3" name="Inhaltsplatzhalter 2">
            <a:extLst>
              <a:ext uri="{FF2B5EF4-FFF2-40B4-BE49-F238E27FC236}">
                <a16:creationId xmlns:a16="http://schemas.microsoft.com/office/drawing/2014/main" id="{99A2BFD0-6FDD-07E6-938A-86F24B7D9CFE}"/>
              </a:ext>
            </a:extLst>
          </p:cNvPr>
          <p:cNvSpPr>
            <a:spLocks noGrp="1"/>
          </p:cNvSpPr>
          <p:nvPr>
            <p:ph idx="1"/>
          </p:nvPr>
        </p:nvSpPr>
        <p:spPr/>
        <p:txBody>
          <a:bodyPr/>
          <a:lstStyle/>
          <a:p>
            <a:pPr>
              <a:buFont typeface="Arial" panose="020B0604020202020204" pitchFamily="34" charset="0"/>
              <a:buChar char="•"/>
            </a:pPr>
            <a:r>
              <a:rPr lang="de-DE" dirty="0"/>
              <a:t>Lernzielkontrolle</a:t>
            </a:r>
          </a:p>
          <a:p>
            <a:pPr>
              <a:buFont typeface="Arial" panose="020B0604020202020204" pitchFamily="34" charset="0"/>
              <a:buChar char="•"/>
            </a:pPr>
            <a:r>
              <a:rPr lang="de-DE" dirty="0"/>
              <a:t>Klassenarbeit</a:t>
            </a:r>
          </a:p>
          <a:p>
            <a:pPr>
              <a:buFont typeface="Arial" panose="020B0604020202020204" pitchFamily="34" charset="0"/>
              <a:buChar char="•"/>
            </a:pPr>
            <a:r>
              <a:rPr lang="de-DE" dirty="0"/>
              <a:t>Test</a:t>
            </a:r>
          </a:p>
          <a:p>
            <a:pPr>
              <a:buFont typeface="Arial" panose="020B0604020202020204" pitchFamily="34" charset="0"/>
              <a:buChar char="•"/>
            </a:pPr>
            <a:r>
              <a:rPr lang="de-DE" dirty="0"/>
              <a:t>Schriftliche Leistungsüberprüfung</a:t>
            </a:r>
          </a:p>
          <a:p>
            <a:pPr>
              <a:buFont typeface="Arial" panose="020B0604020202020204" pitchFamily="34" charset="0"/>
              <a:buChar char="•"/>
            </a:pPr>
            <a:r>
              <a:rPr lang="de-DE" dirty="0"/>
              <a:t>…</a:t>
            </a:r>
          </a:p>
        </p:txBody>
      </p:sp>
      <p:pic>
        <p:nvPicPr>
          <p:cNvPr id="4" name="Inhaltsplatzhalter 4">
            <a:extLst>
              <a:ext uri="{FF2B5EF4-FFF2-40B4-BE49-F238E27FC236}">
                <a16:creationId xmlns:a16="http://schemas.microsoft.com/office/drawing/2014/main" id="{BF45EEBE-13E8-DA35-0326-CA8C0D821D99}"/>
              </a:ext>
            </a:extLst>
          </p:cNvPr>
          <p:cNvPicPr>
            <a:picLocks noChangeAspect="1"/>
          </p:cNvPicPr>
          <p:nvPr/>
        </p:nvPicPr>
        <p:blipFill>
          <a:blip r:embed="rId2"/>
          <a:stretch>
            <a:fillRect/>
          </a:stretch>
        </p:blipFill>
        <p:spPr bwMode="auto">
          <a:xfrm>
            <a:off x="1475656" y="4422143"/>
            <a:ext cx="5591175" cy="2085975"/>
          </a:xfrm>
          <a:prstGeom prst="rect">
            <a:avLst/>
          </a:prstGeom>
          <a:noFill/>
          <a:ln w="9525">
            <a:noFill/>
            <a:miter lim="800000"/>
            <a:headEnd/>
            <a:tailEnd/>
          </a:ln>
        </p:spPr>
      </p:pic>
      <p:pic>
        <p:nvPicPr>
          <p:cNvPr id="5" name="Grafik 4">
            <a:extLst>
              <a:ext uri="{FF2B5EF4-FFF2-40B4-BE49-F238E27FC236}">
                <a16:creationId xmlns:a16="http://schemas.microsoft.com/office/drawing/2014/main" id="{48BB76BC-5DB1-7207-0965-0926E0F6D5C9}"/>
              </a:ext>
            </a:extLst>
          </p:cNvPr>
          <p:cNvPicPr>
            <a:picLocks noChangeAspect="1"/>
          </p:cNvPicPr>
          <p:nvPr/>
        </p:nvPicPr>
        <p:blipFill>
          <a:blip r:embed="rId3"/>
          <a:stretch>
            <a:fillRect/>
          </a:stretch>
        </p:blipFill>
        <p:spPr>
          <a:xfrm>
            <a:off x="5724128" y="4581128"/>
            <a:ext cx="1170130" cy="977873"/>
          </a:xfrm>
          <a:prstGeom prst="rect">
            <a:avLst/>
          </a:prstGeom>
        </p:spPr>
      </p:pic>
      <p:sp>
        <p:nvSpPr>
          <p:cNvPr id="6" name="Titel 1">
            <a:extLst>
              <a:ext uri="{FF2B5EF4-FFF2-40B4-BE49-F238E27FC236}">
                <a16:creationId xmlns:a16="http://schemas.microsoft.com/office/drawing/2014/main" id="{EF5B9778-7769-3B1C-8EBE-C0E099B07C59}"/>
              </a:ext>
            </a:extLst>
          </p:cNvPr>
          <p:cNvSpPr txBox="1">
            <a:spLocks/>
          </p:cNvSpPr>
          <p:nvPr/>
        </p:nvSpPr>
        <p:spPr bwMode="auto">
          <a:xfrm>
            <a:off x="457200" y="3469996"/>
            <a:ext cx="82296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100" b="1">
                <a:solidFill>
                  <a:schemeClr val="tx1"/>
                </a:solidFill>
                <a:latin typeface="+mj-lt"/>
                <a:ea typeface="+mj-ea"/>
                <a:cs typeface="+mj-cs"/>
              </a:defRPr>
            </a:lvl1pPr>
            <a:lvl2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5pPr>
            <a:lvl6pPr marL="3429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6pPr>
            <a:lvl7pPr marL="6858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7pPr>
            <a:lvl8pPr marL="10287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8pPr>
            <a:lvl9pPr marL="1371600" algn="l" rtl="0" fontAlgn="base">
              <a:spcBef>
                <a:spcPct val="0"/>
              </a:spcBef>
              <a:spcAft>
                <a:spcPct val="0"/>
              </a:spcAft>
              <a:defRPr sz="2100" b="1">
                <a:solidFill>
                  <a:schemeClr val="tx1"/>
                </a:solidFill>
                <a:latin typeface="Tahoma" pitchFamily="-111" charset="0"/>
                <a:ea typeface="ＭＳ Ｐゴシック" pitchFamily="-111" charset="-128"/>
                <a:cs typeface="ＭＳ Ｐゴシック" pitchFamily="-111" charset="-128"/>
              </a:defRPr>
            </a:lvl9pPr>
          </a:lstStyle>
          <a:p>
            <a:pPr algn="ctr"/>
            <a:r>
              <a:rPr lang="de-DE" kern="0" dirty="0">
                <a:solidFill>
                  <a:srgbClr val="0070C0"/>
                </a:solidFill>
              </a:rPr>
              <a:t>Einheitliche Rückmeldung der Leistungsbewertung</a:t>
            </a:r>
          </a:p>
        </p:txBody>
      </p:sp>
    </p:spTree>
    <p:extLst>
      <p:ext uri="{BB962C8B-B14F-4D97-AF65-F5344CB8AC3E}">
        <p14:creationId xmlns:p14="http://schemas.microsoft.com/office/powerpoint/2010/main" val="4048608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5F00-2FA5-D24F-8FF9-D482D5554344}"/>
              </a:ext>
            </a:extLst>
          </p:cNvPr>
          <p:cNvSpPr>
            <a:spLocks noGrp="1"/>
          </p:cNvSpPr>
          <p:nvPr>
            <p:ph type="title"/>
          </p:nvPr>
        </p:nvSpPr>
        <p:spPr/>
        <p:txBody>
          <a:bodyPr/>
          <a:lstStyle/>
          <a:p>
            <a:pPr algn="ctr"/>
            <a:r>
              <a:rPr lang="de-DE" dirty="0">
                <a:solidFill>
                  <a:srgbClr val="0070C0"/>
                </a:solidFill>
              </a:rPr>
              <a:t>Grundlagen der Leistungsbewertung </a:t>
            </a:r>
            <a:br>
              <a:rPr lang="de-DE" dirty="0">
                <a:solidFill>
                  <a:srgbClr val="0070C0"/>
                </a:solidFill>
              </a:rPr>
            </a:br>
            <a:r>
              <a:rPr lang="de-DE" dirty="0">
                <a:solidFill>
                  <a:srgbClr val="0070C0"/>
                </a:solidFill>
              </a:rPr>
              <a:t>am Beispiel Deutsch Klasse 1</a:t>
            </a:r>
          </a:p>
        </p:txBody>
      </p:sp>
      <p:sp>
        <p:nvSpPr>
          <p:cNvPr id="3" name="Inhaltsplatzhalter 2">
            <a:extLst>
              <a:ext uri="{FF2B5EF4-FFF2-40B4-BE49-F238E27FC236}">
                <a16:creationId xmlns:a16="http://schemas.microsoft.com/office/drawing/2014/main" id="{B1447D85-10C4-5F40-A6C0-013E75EFE0BE}"/>
              </a:ext>
            </a:extLst>
          </p:cNvPr>
          <p:cNvSpPr>
            <a:spLocks noGrp="1"/>
          </p:cNvSpPr>
          <p:nvPr>
            <p:ph idx="1"/>
          </p:nvPr>
        </p:nvSpPr>
        <p:spPr/>
        <p:txBody>
          <a:bodyPr/>
          <a:lstStyle/>
          <a:p>
            <a:r>
              <a:rPr lang="de-DE" b="1" dirty="0"/>
              <a:t>Leistungsbewertung Deutsch Klasse 1</a:t>
            </a:r>
            <a:endParaRPr lang="de-DE" dirty="0"/>
          </a:p>
          <a:p>
            <a:r>
              <a:rPr lang="de-DE" dirty="0"/>
              <a:t>	Im ersten Schuljahr werden entsprechend der Kompetenzerwartungen die Leistungen überwiegend beobachtet und es erfolgen nur wenige schriftliche Kontrollen. Kurze Lernzielkontrollen dienen der Beobachtung der Lernentwicklung, zur Diagnose und als Grundlage für die Unterrichtsentwicklung, die Rückmeldung erfolgt im Gespräch mit den </a:t>
            </a:r>
            <a:r>
              <a:rPr lang="de-DE" dirty="0" err="1"/>
              <a:t>SchülerInnen</a:t>
            </a:r>
            <a:r>
              <a:rPr lang="de-DE" dirty="0"/>
              <a:t> und deren Eltern. Schwerpunkt ist der Aufbau von Lese- und Schreibmotivation sowie das Erlernen der Grundschrift. </a:t>
            </a:r>
          </a:p>
          <a:p>
            <a:endParaRPr lang="de-DE" dirty="0"/>
          </a:p>
        </p:txBody>
      </p:sp>
    </p:spTree>
    <p:extLst>
      <p:ext uri="{BB962C8B-B14F-4D97-AF65-F5344CB8AC3E}">
        <p14:creationId xmlns:p14="http://schemas.microsoft.com/office/powerpoint/2010/main" val="1013422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a:extLst>
              <a:ext uri="{FF2B5EF4-FFF2-40B4-BE49-F238E27FC236}">
                <a16:creationId xmlns:a16="http://schemas.microsoft.com/office/drawing/2014/main" id="{946C629C-27FF-C113-0414-6D913DFCA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88840"/>
            <a:ext cx="7340405" cy="4128978"/>
          </a:xfrm>
          <a:prstGeom prst="rect">
            <a:avLst/>
          </a:prstGeom>
        </p:spPr>
      </p:pic>
      <p:sp>
        <p:nvSpPr>
          <p:cNvPr id="2" name="Titel 1">
            <a:extLst>
              <a:ext uri="{FF2B5EF4-FFF2-40B4-BE49-F238E27FC236}">
                <a16:creationId xmlns:a16="http://schemas.microsoft.com/office/drawing/2014/main" id="{7DE1FA39-5BC7-91A1-C50D-2042DC6B579C}"/>
              </a:ext>
            </a:extLst>
          </p:cNvPr>
          <p:cNvSpPr>
            <a:spLocks noGrp="1"/>
          </p:cNvSpPr>
          <p:nvPr>
            <p:ph type="title"/>
          </p:nvPr>
        </p:nvSpPr>
        <p:spPr>
          <a:xfrm>
            <a:off x="457200" y="836712"/>
            <a:ext cx="8229600" cy="839688"/>
          </a:xfrm>
        </p:spPr>
        <p:txBody>
          <a:bodyPr/>
          <a:lstStyle/>
          <a:p>
            <a:pPr algn="ctr"/>
            <a:r>
              <a:rPr lang="de-DE" dirty="0">
                <a:solidFill>
                  <a:srgbClr val="0070C0"/>
                </a:solidFill>
              </a:rPr>
              <a:t>Grundlagen der Leistungsbewertung </a:t>
            </a:r>
            <a:br>
              <a:rPr lang="de-DE" dirty="0">
                <a:solidFill>
                  <a:srgbClr val="0070C0"/>
                </a:solidFill>
              </a:rPr>
            </a:br>
            <a:r>
              <a:rPr lang="de-DE" dirty="0">
                <a:solidFill>
                  <a:srgbClr val="0070C0"/>
                </a:solidFill>
              </a:rPr>
              <a:t>am Beispiel Deutsch Klasse 3/4</a:t>
            </a:r>
          </a:p>
        </p:txBody>
      </p:sp>
    </p:spTree>
    <p:extLst>
      <p:ext uri="{BB962C8B-B14F-4D97-AF65-F5344CB8AC3E}">
        <p14:creationId xmlns:p14="http://schemas.microsoft.com/office/powerpoint/2010/main" val="3263132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E9B5E-1D6C-F336-DCE2-E53C41123018}"/>
              </a:ext>
            </a:extLst>
          </p:cNvPr>
          <p:cNvSpPr>
            <a:spLocks noGrp="1"/>
          </p:cNvSpPr>
          <p:nvPr>
            <p:ph type="title"/>
          </p:nvPr>
        </p:nvSpPr>
        <p:spPr/>
        <p:txBody>
          <a:bodyPr/>
          <a:lstStyle/>
          <a:p>
            <a:pPr algn="ctr"/>
            <a:r>
              <a:rPr lang="de-DE" dirty="0">
                <a:solidFill>
                  <a:srgbClr val="0070C0"/>
                </a:solidFill>
              </a:rPr>
              <a:t>Klassenarbeiten am Beispiel </a:t>
            </a:r>
            <a:br>
              <a:rPr lang="de-DE" dirty="0">
                <a:solidFill>
                  <a:srgbClr val="0070C0"/>
                </a:solidFill>
              </a:rPr>
            </a:br>
            <a:r>
              <a:rPr lang="de-DE" dirty="0">
                <a:solidFill>
                  <a:srgbClr val="0070C0"/>
                </a:solidFill>
              </a:rPr>
              <a:t>Deutsch Klasse 2</a:t>
            </a:r>
          </a:p>
        </p:txBody>
      </p:sp>
      <p:graphicFrame>
        <p:nvGraphicFramePr>
          <p:cNvPr id="4" name="Inhaltsplatzhalter 3">
            <a:extLst>
              <a:ext uri="{FF2B5EF4-FFF2-40B4-BE49-F238E27FC236}">
                <a16:creationId xmlns:a16="http://schemas.microsoft.com/office/drawing/2014/main" id="{D226DF44-DF41-CCA3-B50A-191A86298309}"/>
              </a:ext>
            </a:extLst>
          </p:cNvPr>
          <p:cNvGraphicFramePr>
            <a:graphicFrameLocks noGrp="1"/>
          </p:cNvGraphicFramePr>
          <p:nvPr>
            <p:ph idx="1"/>
            <p:extLst>
              <p:ext uri="{D42A27DB-BD31-4B8C-83A1-F6EECF244321}">
                <p14:modId xmlns:p14="http://schemas.microsoft.com/office/powerpoint/2010/main" val="1643229889"/>
              </p:ext>
            </p:extLst>
          </p:nvPr>
        </p:nvGraphicFramePr>
        <p:xfrm>
          <a:off x="845586" y="2114550"/>
          <a:ext cx="6696745" cy="4346836"/>
        </p:xfrm>
        <a:graphic>
          <a:graphicData uri="http://schemas.openxmlformats.org/drawingml/2006/table">
            <a:tbl>
              <a:tblPr firstRow="1" firstCol="1" bandRow="1">
                <a:tableStyleId>{5C22544A-7EE6-4342-B048-85BDC9FD1C3A}</a:tableStyleId>
              </a:tblPr>
              <a:tblGrid>
                <a:gridCol w="1215085">
                  <a:extLst>
                    <a:ext uri="{9D8B030D-6E8A-4147-A177-3AD203B41FA5}">
                      <a16:colId xmlns:a16="http://schemas.microsoft.com/office/drawing/2014/main" val="2819740005"/>
                    </a:ext>
                  </a:extLst>
                </a:gridCol>
                <a:gridCol w="1651276">
                  <a:extLst>
                    <a:ext uri="{9D8B030D-6E8A-4147-A177-3AD203B41FA5}">
                      <a16:colId xmlns:a16="http://schemas.microsoft.com/office/drawing/2014/main" val="2874924604"/>
                    </a:ext>
                  </a:extLst>
                </a:gridCol>
                <a:gridCol w="1658890">
                  <a:extLst>
                    <a:ext uri="{9D8B030D-6E8A-4147-A177-3AD203B41FA5}">
                      <a16:colId xmlns:a16="http://schemas.microsoft.com/office/drawing/2014/main" val="2645373871"/>
                    </a:ext>
                  </a:extLst>
                </a:gridCol>
                <a:gridCol w="2171494">
                  <a:extLst>
                    <a:ext uri="{9D8B030D-6E8A-4147-A177-3AD203B41FA5}">
                      <a16:colId xmlns:a16="http://schemas.microsoft.com/office/drawing/2014/main" val="1481609369"/>
                    </a:ext>
                  </a:extLst>
                </a:gridCol>
              </a:tblGrid>
              <a:tr h="216986">
                <a:tc gridSpan="4">
                  <a:txBody>
                    <a:bodyPr/>
                    <a:lstStyle/>
                    <a:p>
                      <a:pPr algn="ctr">
                        <a:lnSpc>
                          <a:spcPct val="150000"/>
                        </a:lnSpc>
                      </a:pPr>
                      <a:r>
                        <a:rPr lang="de-DE" sz="1100" dirty="0">
                          <a:effectLst/>
                        </a:rPr>
                        <a:t>Lernzielkontrollen im Fach Deutsch Jahrgang 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55147398"/>
                  </a:ext>
                </a:extLst>
              </a:tr>
              <a:tr h="216986">
                <a:tc rowSpan="2">
                  <a:txBody>
                    <a:bodyPr/>
                    <a:lstStyle/>
                    <a:p>
                      <a:pPr algn="l">
                        <a:lnSpc>
                          <a:spcPct val="150000"/>
                        </a:lnSpc>
                      </a:pPr>
                      <a:r>
                        <a:rPr lang="de-DE" sz="1100" b="1" dirty="0">
                          <a:solidFill>
                            <a:schemeClr val="tx1"/>
                          </a:solidFill>
                          <a:effectLst/>
                        </a:rPr>
                        <a:t>Lesen</a:t>
                      </a:r>
                      <a:endParaRPr lang="de-D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rowSpan="2">
                  <a:txBody>
                    <a:bodyPr/>
                    <a:lstStyle/>
                    <a:p>
                      <a:pPr algn="l">
                        <a:lnSpc>
                          <a:spcPct val="150000"/>
                        </a:lnSpc>
                      </a:pPr>
                      <a:r>
                        <a:rPr lang="de-DE" sz="1100" b="1" dirty="0">
                          <a:solidFill>
                            <a:schemeClr val="tx1"/>
                          </a:solidFill>
                          <a:effectLst/>
                        </a:rPr>
                        <a:t>Rechtschreiben</a:t>
                      </a:r>
                      <a:endParaRPr lang="de-D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gridSpan="2">
                  <a:txBody>
                    <a:bodyPr/>
                    <a:lstStyle/>
                    <a:p>
                      <a:pPr algn="ctr">
                        <a:lnSpc>
                          <a:spcPct val="150000"/>
                        </a:lnSpc>
                      </a:pPr>
                      <a:r>
                        <a:rPr lang="de-DE" sz="1100" b="1" dirty="0">
                          <a:effectLst/>
                        </a:rPr>
                        <a:t>Sprachgebrauch</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hMerge="1">
                  <a:txBody>
                    <a:bodyPr/>
                    <a:lstStyle/>
                    <a:p>
                      <a:endParaRPr lang="de-DE"/>
                    </a:p>
                  </a:txBody>
                  <a:tcPr/>
                </a:tc>
                <a:extLst>
                  <a:ext uri="{0D108BD9-81ED-4DB2-BD59-A6C34878D82A}">
                    <a16:rowId xmlns:a16="http://schemas.microsoft.com/office/drawing/2014/main" val="2529287530"/>
                  </a:ext>
                </a:extLst>
              </a:tr>
              <a:tr h="453629">
                <a:tc vMerge="1">
                  <a:txBody>
                    <a:bodyPr/>
                    <a:lstStyle/>
                    <a:p>
                      <a:endParaRPr lang="de-DE"/>
                    </a:p>
                  </a:txBody>
                  <a:tcPr/>
                </a:tc>
                <a:tc vMerge="1">
                  <a:txBody>
                    <a:bodyPr/>
                    <a:lstStyle/>
                    <a:p>
                      <a:endParaRPr lang="de-DE"/>
                    </a:p>
                  </a:txBody>
                  <a:tcPr/>
                </a:tc>
                <a:tc>
                  <a:txBody>
                    <a:bodyPr/>
                    <a:lstStyle/>
                    <a:p>
                      <a:pPr algn="l">
                        <a:lnSpc>
                          <a:spcPct val="150000"/>
                        </a:lnSpc>
                      </a:pPr>
                      <a:r>
                        <a:rPr lang="de-DE" sz="1100" b="1" dirty="0">
                          <a:solidFill>
                            <a:schemeClr val="tx1"/>
                          </a:solidFill>
                          <a:effectLst/>
                        </a:rPr>
                        <a:t>Texte verfassen</a:t>
                      </a:r>
                      <a:endParaRPr lang="de-D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1" dirty="0">
                          <a:solidFill>
                            <a:schemeClr val="tx1"/>
                          </a:solidFill>
                          <a:effectLst/>
                        </a:rPr>
                        <a:t>Sprache untersuchen/ Grammatik</a:t>
                      </a:r>
                      <a:endParaRPr lang="de-DE"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extLst>
                  <a:ext uri="{0D108BD9-81ED-4DB2-BD59-A6C34878D82A}">
                    <a16:rowId xmlns:a16="http://schemas.microsoft.com/office/drawing/2014/main" val="1120978843"/>
                  </a:ext>
                </a:extLst>
              </a:tr>
              <a:tr h="693659">
                <a:tc>
                  <a:txBody>
                    <a:bodyPr/>
                    <a:lstStyle/>
                    <a:p>
                      <a:pPr algn="l">
                        <a:lnSpc>
                          <a:spcPct val="150000"/>
                        </a:lnSpc>
                      </a:pPr>
                      <a:r>
                        <a:rPr lang="de-DE" sz="1100" b="0" dirty="0">
                          <a:solidFill>
                            <a:schemeClr val="tx1"/>
                          </a:solidFill>
                          <a:effectLst/>
                        </a:rPr>
                        <a:t>1 Lernzielkontrolle pro Halbjahr</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1 Lernzielkontrolle pro Halbjahr</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2 kriteriengeleitete Schreibanlässe pro Halbjahr</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1 Lernzielkontrolle pro Halbjahr</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extLst>
                  <a:ext uri="{0D108BD9-81ED-4DB2-BD59-A6C34878D82A}">
                    <a16:rowId xmlns:a16="http://schemas.microsoft.com/office/drawing/2014/main" val="2454349326"/>
                  </a:ext>
                </a:extLst>
              </a:tr>
              <a:tr h="1887617">
                <a:tc>
                  <a:txBody>
                    <a:bodyPr/>
                    <a:lstStyle/>
                    <a:p>
                      <a:pPr algn="l">
                        <a:lnSpc>
                          <a:spcPct val="150000"/>
                        </a:lnSpc>
                      </a:pPr>
                      <a:r>
                        <a:rPr lang="de-DE" sz="1100" b="0" dirty="0">
                          <a:solidFill>
                            <a:schemeClr val="tx1"/>
                          </a:solidFill>
                          <a:effectLst/>
                        </a:rPr>
                        <a:t>Inhaltsbezogener </a:t>
                      </a:r>
                      <a:r>
                        <a:rPr lang="de-DE" sz="1100" b="0" dirty="0" err="1">
                          <a:solidFill>
                            <a:schemeClr val="tx1"/>
                          </a:solidFill>
                          <a:effectLst/>
                        </a:rPr>
                        <a:t>Verständnistest</a:t>
                      </a:r>
                      <a:r>
                        <a:rPr lang="de-DE" sz="1100" b="0" dirty="0">
                          <a:solidFill>
                            <a:schemeClr val="tx1"/>
                          </a:solidFill>
                          <a:effectLst/>
                        </a:rPr>
                        <a:t> </a:t>
                      </a:r>
                    </a:p>
                    <a:p>
                      <a:pPr algn="l">
                        <a:lnSpc>
                          <a:spcPct val="150000"/>
                        </a:lnSpc>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1. </a:t>
                      </a:r>
                      <a:r>
                        <a:rPr lang="de-DE" sz="1100" b="0" dirty="0" err="1">
                          <a:solidFill>
                            <a:schemeClr val="tx1"/>
                          </a:solidFill>
                          <a:effectLst/>
                        </a:rPr>
                        <a:t>Abschreibübungen</a:t>
                      </a:r>
                      <a:br>
                        <a:rPr lang="de-DE" sz="1100" b="0" dirty="0">
                          <a:solidFill>
                            <a:schemeClr val="tx1"/>
                          </a:solidFill>
                          <a:effectLst/>
                        </a:rPr>
                      </a:br>
                      <a:r>
                        <a:rPr lang="de-DE" sz="1100" b="0" dirty="0">
                          <a:solidFill>
                            <a:schemeClr val="tx1"/>
                          </a:solidFill>
                          <a:effectLst/>
                        </a:rPr>
                        <a:t>2. Wort-Bild-Test</a:t>
                      </a:r>
                      <a:br>
                        <a:rPr lang="de-DE" sz="1100" b="0" dirty="0">
                          <a:solidFill>
                            <a:schemeClr val="tx1"/>
                          </a:solidFill>
                          <a:effectLst/>
                        </a:rPr>
                      </a:br>
                      <a:r>
                        <a:rPr lang="de-DE" sz="1100" b="0" dirty="0">
                          <a:solidFill>
                            <a:schemeClr val="tx1"/>
                          </a:solidFill>
                          <a:effectLst/>
                        </a:rPr>
                        <a:t>3. </a:t>
                      </a:r>
                      <a:r>
                        <a:rPr lang="de-DE" sz="1100" b="0" dirty="0" err="1">
                          <a:solidFill>
                            <a:schemeClr val="tx1"/>
                          </a:solidFill>
                          <a:effectLst/>
                        </a:rPr>
                        <a:t>Nachschlag-übungen</a:t>
                      </a:r>
                      <a:r>
                        <a:rPr lang="de-DE" sz="1100" b="0" dirty="0">
                          <a:solidFill>
                            <a:schemeClr val="tx1"/>
                          </a:solidFill>
                          <a:effectLst/>
                        </a:rPr>
                        <a:t> im </a:t>
                      </a:r>
                    </a:p>
                    <a:p>
                      <a:pPr algn="l">
                        <a:lnSpc>
                          <a:spcPct val="150000"/>
                        </a:lnSpc>
                      </a:pPr>
                      <a:r>
                        <a:rPr lang="de-DE" sz="1100" b="0" dirty="0" err="1">
                          <a:solidFill>
                            <a:schemeClr val="tx1"/>
                          </a:solidFill>
                          <a:effectLst/>
                        </a:rPr>
                        <a:t>Wörterbuch</a:t>
                      </a:r>
                      <a:r>
                        <a:rPr lang="de-DE" sz="1100" b="0" dirty="0">
                          <a:solidFill>
                            <a:schemeClr val="tx1"/>
                          </a:solidFill>
                          <a:effectLst/>
                        </a:rPr>
                        <a:t> </a:t>
                      </a:r>
                    </a:p>
                    <a:p>
                      <a:pPr algn="l">
                        <a:lnSpc>
                          <a:spcPct val="150000"/>
                        </a:lnSpc>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Beispiele: </a:t>
                      </a:r>
                    </a:p>
                    <a:p>
                      <a:pPr marL="171450" indent="-171450" algn="l">
                        <a:lnSpc>
                          <a:spcPct val="150000"/>
                        </a:lnSpc>
                        <a:buFont typeface="Arial" panose="020B0604020202020204" pitchFamily="34" charset="0"/>
                        <a:buChar char="•"/>
                      </a:pPr>
                      <a:r>
                        <a:rPr lang="de-DE" sz="1100" b="0" dirty="0">
                          <a:solidFill>
                            <a:schemeClr val="tx1"/>
                          </a:solidFill>
                          <a:effectLst/>
                        </a:rPr>
                        <a:t>Bildergeschichte</a:t>
                      </a:r>
                    </a:p>
                    <a:p>
                      <a:pPr marL="171450" indent="-171450" algn="l">
                        <a:lnSpc>
                          <a:spcPct val="150000"/>
                        </a:lnSpc>
                        <a:buFont typeface="Arial" panose="020B0604020202020204" pitchFamily="34" charset="0"/>
                        <a:buChar char="•"/>
                      </a:pPr>
                      <a:r>
                        <a:rPr lang="de-DE" sz="1100" b="0" dirty="0">
                          <a:solidFill>
                            <a:schemeClr val="tx1"/>
                          </a:solidFill>
                          <a:effectLst/>
                        </a:rPr>
                        <a:t>Reizwortgeschichte</a:t>
                      </a:r>
                    </a:p>
                    <a:p>
                      <a:pPr marL="171450" indent="-171450" algn="l">
                        <a:lnSpc>
                          <a:spcPct val="150000"/>
                        </a:lnSpc>
                        <a:buFont typeface="Arial" panose="020B0604020202020204" pitchFamily="34" charset="0"/>
                        <a:buChar char="•"/>
                      </a:pPr>
                      <a:r>
                        <a:rPr lang="de-DE" sz="1100" b="0" dirty="0">
                          <a:solidFill>
                            <a:schemeClr val="tx1"/>
                          </a:solidFill>
                          <a:effectLst/>
                        </a:rPr>
                        <a:t>Geschichten fortsetzen</a:t>
                      </a:r>
                    </a:p>
                    <a:p>
                      <a:pPr marL="171450" indent="-171450" algn="l">
                        <a:lnSpc>
                          <a:spcPct val="150000"/>
                        </a:lnSpc>
                        <a:buFont typeface="Arial" panose="020B0604020202020204" pitchFamily="34" charset="0"/>
                        <a:buChar char="•"/>
                      </a:pPr>
                      <a:r>
                        <a:rPr lang="de-DE" sz="1100" b="0" dirty="0">
                          <a:solidFill>
                            <a:schemeClr val="tx1"/>
                          </a:solidFill>
                          <a:effectLst/>
                        </a:rPr>
                        <a:t>Brief </a:t>
                      </a:r>
                    </a:p>
                    <a:p>
                      <a:pPr marL="171450" indent="-171450" algn="l">
                        <a:lnSpc>
                          <a:spcPct val="150000"/>
                        </a:lnSpc>
                        <a:buFont typeface="Arial" panose="020B0604020202020204" pitchFamily="34" charset="0"/>
                        <a:buChar char="•"/>
                      </a:pPr>
                      <a:r>
                        <a:rPr lang="de-DE" sz="1100" b="0" dirty="0">
                          <a:solidFill>
                            <a:schemeClr val="tx1"/>
                          </a:solidFill>
                          <a:effectLst/>
                        </a:rPr>
                        <a:t>Schreiben in Anlehnung an </a:t>
                      </a:r>
                      <a:r>
                        <a:rPr lang="de-DE" sz="1100" b="0" dirty="0" err="1">
                          <a:solidFill>
                            <a:schemeClr val="tx1"/>
                          </a:solidFill>
                          <a:effectLst/>
                        </a:rPr>
                        <a:t>Bilderbücher</a:t>
                      </a:r>
                      <a:r>
                        <a:rPr lang="de-DE" sz="1100" b="0" dirty="0">
                          <a:solidFill>
                            <a:schemeClr val="tx1"/>
                          </a:solidFill>
                          <a:effectLst/>
                        </a:rPr>
                        <a:t>, Kinderlyrik, etc. </a:t>
                      </a:r>
                    </a:p>
                  </a:txBody>
                  <a:tcPr marL="51435" marR="51435" marT="0" marB="0">
                    <a:solidFill>
                      <a:schemeClr val="tx2">
                        <a:lumMod val="20000"/>
                        <a:lumOff val="80000"/>
                      </a:schemeClr>
                    </a:solidFill>
                  </a:tcPr>
                </a:tc>
                <a:tc>
                  <a:txBody>
                    <a:bodyPr/>
                    <a:lstStyle/>
                    <a:p>
                      <a:pPr algn="l">
                        <a:lnSpc>
                          <a:spcPct val="150000"/>
                        </a:lnSpc>
                      </a:pPr>
                      <a:r>
                        <a:rPr lang="de-DE" sz="1100" b="0" dirty="0">
                          <a:solidFill>
                            <a:schemeClr val="tx1"/>
                          </a:solidFill>
                          <a:effectLst/>
                        </a:rPr>
                        <a:t>Beispiele: </a:t>
                      </a:r>
                      <a:endParaRPr lang="de-DE" sz="1100" b="0" dirty="0">
                        <a:solidFill>
                          <a:schemeClr val="tx1"/>
                        </a:solidFill>
                        <a:effectLst/>
                        <a:sym typeface="Symbol" pitchFamily="2" charset="2"/>
                      </a:endParaRPr>
                    </a:p>
                    <a:p>
                      <a:pPr marL="171450" indent="-171450" algn="l">
                        <a:lnSpc>
                          <a:spcPct val="150000"/>
                        </a:lnSpc>
                        <a:buFont typeface="Arial" panose="020B0604020202020204" pitchFamily="34" charset="0"/>
                        <a:buChar char="•"/>
                      </a:pPr>
                      <a:r>
                        <a:rPr lang="de-DE" sz="1100" b="0" dirty="0">
                          <a:solidFill>
                            <a:schemeClr val="tx1"/>
                          </a:solidFill>
                          <a:effectLst/>
                        </a:rPr>
                        <a:t>Wortarten </a:t>
                      </a:r>
                    </a:p>
                    <a:p>
                      <a:pPr marL="171450" indent="-171450" algn="l">
                        <a:lnSpc>
                          <a:spcPct val="150000"/>
                        </a:lnSpc>
                        <a:buFont typeface="Arial" panose="020B0604020202020204" pitchFamily="34" charset="0"/>
                        <a:buChar char="•"/>
                      </a:pPr>
                      <a:r>
                        <a:rPr lang="de-DE" sz="1100" b="0" dirty="0">
                          <a:solidFill>
                            <a:schemeClr val="tx1"/>
                          </a:solidFill>
                          <a:effectLst/>
                        </a:rPr>
                        <a:t>Satzarten / Satzzeichen </a:t>
                      </a:r>
                    </a:p>
                    <a:p>
                      <a:pPr algn="l">
                        <a:lnSpc>
                          <a:spcPct val="150000"/>
                        </a:lnSpc>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tx2">
                        <a:lumMod val="20000"/>
                        <a:lumOff val="80000"/>
                      </a:schemeClr>
                    </a:solidFill>
                  </a:tcPr>
                </a:tc>
                <a:extLst>
                  <a:ext uri="{0D108BD9-81ED-4DB2-BD59-A6C34878D82A}">
                    <a16:rowId xmlns:a16="http://schemas.microsoft.com/office/drawing/2014/main" val="2467767357"/>
                  </a:ext>
                </a:extLst>
              </a:tr>
              <a:tr h="216986">
                <a:tc>
                  <a:txBody>
                    <a:bodyPr/>
                    <a:lstStyle/>
                    <a:p>
                      <a:pPr algn="just">
                        <a:lnSpc>
                          <a:spcPct val="150000"/>
                        </a:lnSpc>
                      </a:pPr>
                      <a:r>
                        <a:rPr lang="de-DE" sz="8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solidFill>
                  </a:tcPr>
                </a:tc>
                <a:tc>
                  <a:txBody>
                    <a:bodyPr/>
                    <a:lstStyle/>
                    <a:p>
                      <a:pPr algn="just">
                        <a:lnSpc>
                          <a:spcPct val="150000"/>
                        </a:lnSpc>
                      </a:pPr>
                      <a:r>
                        <a:rPr lang="de-DE" sz="8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solidFill>
                  </a:tcPr>
                </a:tc>
                <a:tc>
                  <a:txBody>
                    <a:bodyPr/>
                    <a:lstStyle/>
                    <a:p>
                      <a:pPr algn="just">
                        <a:lnSpc>
                          <a:spcPct val="150000"/>
                        </a:lnSpc>
                      </a:pPr>
                      <a:r>
                        <a:rPr lang="de-DE" sz="800">
                          <a:effectLst/>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solidFill>
                  </a:tcPr>
                </a:tc>
                <a:tc>
                  <a:txBody>
                    <a:bodyPr/>
                    <a:lstStyle/>
                    <a:p>
                      <a:pPr algn="just">
                        <a:lnSpc>
                          <a:spcPct val="150000"/>
                        </a:lnSpc>
                      </a:pPr>
                      <a:r>
                        <a:rPr lang="de-DE" sz="800" dirty="0">
                          <a:effectLst/>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3"/>
                    </a:solidFill>
                  </a:tcPr>
                </a:tc>
                <a:extLst>
                  <a:ext uri="{0D108BD9-81ED-4DB2-BD59-A6C34878D82A}">
                    <a16:rowId xmlns:a16="http://schemas.microsoft.com/office/drawing/2014/main" val="3628564935"/>
                  </a:ext>
                </a:extLst>
              </a:tr>
            </a:tbl>
          </a:graphicData>
        </a:graphic>
      </p:graphicFrame>
    </p:spTree>
    <p:extLst>
      <p:ext uri="{BB962C8B-B14F-4D97-AF65-F5344CB8AC3E}">
        <p14:creationId xmlns:p14="http://schemas.microsoft.com/office/powerpoint/2010/main" val="207023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B16791A5-671F-9501-1B0A-F6BD2B052BC6}"/>
              </a:ext>
            </a:extLst>
          </p:cNvPr>
          <p:cNvGraphicFramePr>
            <a:graphicFrameLocks noGrp="1"/>
          </p:cNvGraphicFramePr>
          <p:nvPr>
            <p:ph idx="1"/>
            <p:extLst>
              <p:ext uri="{D42A27DB-BD31-4B8C-83A1-F6EECF244321}">
                <p14:modId xmlns:p14="http://schemas.microsoft.com/office/powerpoint/2010/main" val="2271418652"/>
              </p:ext>
            </p:extLst>
          </p:nvPr>
        </p:nvGraphicFramePr>
        <p:xfrm>
          <a:off x="179512" y="1484784"/>
          <a:ext cx="8964488"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F22DB292-F8AF-0666-4EE1-6ACE7DD3F7F0}"/>
              </a:ext>
            </a:extLst>
          </p:cNvPr>
          <p:cNvSpPr txBox="1"/>
          <p:nvPr/>
        </p:nvSpPr>
        <p:spPr>
          <a:xfrm>
            <a:off x="3896924" y="3753036"/>
            <a:ext cx="1467163" cy="692497"/>
          </a:xfrm>
          <a:prstGeom prst="rect">
            <a:avLst/>
          </a:prstGeom>
          <a:solidFill>
            <a:schemeClr val="tx2">
              <a:lumMod val="40000"/>
              <a:lumOff val="60000"/>
            </a:schemeClr>
          </a:solidFill>
        </p:spPr>
        <p:txBody>
          <a:bodyPr wrap="square" rtlCol="0">
            <a:spAutoFit/>
          </a:bodyPr>
          <a:lstStyle/>
          <a:p>
            <a:pPr algn="ctr"/>
            <a:r>
              <a:rPr lang="de-DE" dirty="0"/>
              <a:t>Neue </a:t>
            </a:r>
            <a:r>
              <a:rPr lang="de-DE" sz="2100" dirty="0"/>
              <a:t>Lehrpläne</a:t>
            </a:r>
          </a:p>
        </p:txBody>
      </p:sp>
    </p:spTree>
    <p:extLst>
      <p:ext uri="{BB962C8B-B14F-4D97-AF65-F5344CB8AC3E}">
        <p14:creationId xmlns:p14="http://schemas.microsoft.com/office/powerpoint/2010/main" val="3333994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DFA71-94AC-E649-8345-9435C3FFA0CC}"/>
              </a:ext>
            </a:extLst>
          </p:cNvPr>
          <p:cNvSpPr>
            <a:spLocks noGrp="1"/>
          </p:cNvSpPr>
          <p:nvPr>
            <p:ph type="title"/>
          </p:nvPr>
        </p:nvSpPr>
        <p:spPr/>
        <p:txBody>
          <a:bodyPr/>
          <a:lstStyle/>
          <a:p>
            <a:pPr algn="ctr"/>
            <a:r>
              <a:rPr lang="de-DE" dirty="0">
                <a:solidFill>
                  <a:srgbClr val="0070C0"/>
                </a:solidFill>
              </a:rPr>
              <a:t>Ermittlung der Zeugniszensur am Beispiel  </a:t>
            </a:r>
            <a:br>
              <a:rPr lang="de-DE" dirty="0">
                <a:solidFill>
                  <a:srgbClr val="0070C0"/>
                </a:solidFill>
              </a:rPr>
            </a:br>
            <a:r>
              <a:rPr lang="de-DE" dirty="0">
                <a:solidFill>
                  <a:srgbClr val="0070C0"/>
                </a:solidFill>
              </a:rPr>
              <a:t>Deutschnote Klasse 3</a:t>
            </a:r>
          </a:p>
        </p:txBody>
      </p:sp>
      <p:graphicFrame>
        <p:nvGraphicFramePr>
          <p:cNvPr id="4" name="Inhaltsplatzhalter 3">
            <a:extLst>
              <a:ext uri="{FF2B5EF4-FFF2-40B4-BE49-F238E27FC236}">
                <a16:creationId xmlns:a16="http://schemas.microsoft.com/office/drawing/2014/main" id="{F45268B1-5C94-3F46-B87A-E32C1D118891}"/>
              </a:ext>
            </a:extLst>
          </p:cNvPr>
          <p:cNvGraphicFramePr>
            <a:graphicFrameLocks noGrp="1"/>
          </p:cNvGraphicFramePr>
          <p:nvPr>
            <p:ph idx="1"/>
            <p:extLst>
              <p:ext uri="{D42A27DB-BD31-4B8C-83A1-F6EECF244321}">
                <p14:modId xmlns:p14="http://schemas.microsoft.com/office/powerpoint/2010/main" val="771371839"/>
              </p:ext>
            </p:extLst>
          </p:nvPr>
        </p:nvGraphicFramePr>
        <p:xfrm>
          <a:off x="457200" y="2249091"/>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052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E037F-52D2-D94E-3988-661317632D93}"/>
              </a:ext>
            </a:extLst>
          </p:cNvPr>
          <p:cNvSpPr>
            <a:spLocks noGrp="1"/>
          </p:cNvSpPr>
          <p:nvPr>
            <p:ph type="title"/>
          </p:nvPr>
        </p:nvSpPr>
        <p:spPr/>
        <p:txBody>
          <a:bodyPr/>
          <a:lstStyle/>
          <a:p>
            <a:pPr algn="ctr"/>
            <a:r>
              <a:rPr lang="de-DE" dirty="0">
                <a:solidFill>
                  <a:srgbClr val="0070C0"/>
                </a:solidFill>
              </a:rPr>
              <a:t>Beispiel eines </a:t>
            </a:r>
            <a:r>
              <a:rPr lang="de-DE" dirty="0" err="1">
                <a:solidFill>
                  <a:srgbClr val="0070C0"/>
                </a:solidFill>
              </a:rPr>
              <a:t>Zensurenschlüssels</a:t>
            </a:r>
            <a:br>
              <a:rPr lang="de-DE" dirty="0"/>
            </a:br>
            <a:endParaRPr lang="de-DE" dirty="0"/>
          </a:p>
        </p:txBody>
      </p:sp>
      <p:pic>
        <p:nvPicPr>
          <p:cNvPr id="5" name="Inhaltsplatzhalter 4">
            <a:extLst>
              <a:ext uri="{FF2B5EF4-FFF2-40B4-BE49-F238E27FC236}">
                <a16:creationId xmlns:a16="http://schemas.microsoft.com/office/drawing/2014/main" id="{6901365A-66F0-2DB3-005E-211A404ABDEE}"/>
              </a:ext>
            </a:extLst>
          </p:cNvPr>
          <p:cNvPicPr>
            <a:picLocks noGrp="1" noChangeAspect="1"/>
          </p:cNvPicPr>
          <p:nvPr>
            <p:ph idx="1"/>
          </p:nvPr>
        </p:nvPicPr>
        <p:blipFill>
          <a:blip r:embed="rId2"/>
          <a:stretch>
            <a:fillRect/>
          </a:stretch>
        </p:blipFill>
        <p:spPr>
          <a:xfrm>
            <a:off x="467961" y="1988840"/>
            <a:ext cx="8229600" cy="2240280"/>
          </a:xfrm>
        </p:spPr>
      </p:pic>
    </p:spTree>
    <p:extLst>
      <p:ext uri="{BB962C8B-B14F-4D97-AF65-F5344CB8AC3E}">
        <p14:creationId xmlns:p14="http://schemas.microsoft.com/office/powerpoint/2010/main" val="1598372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77A5-7682-7FD8-2110-B25BF69143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85B4017-F26B-3940-B76E-4CB0A9FAC5EC}"/>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7DFDBF60-1CAF-6D11-8B39-EE0BD3A6183F}"/>
              </a:ext>
            </a:extLst>
          </p:cNvPr>
          <p:cNvSpPr>
            <a:spLocks noGrp="1"/>
          </p:cNvSpPr>
          <p:nvPr>
            <p:ph idx="1"/>
          </p:nvPr>
        </p:nvSpPr>
        <p:spPr/>
        <p:txBody>
          <a:bodyPr/>
          <a:lstStyle/>
          <a:p>
            <a:r>
              <a:rPr lang="de-DE" dirty="0"/>
              <a:t>Bilden Sie fachbezogene Teams (3 bis 4 Personen).</a:t>
            </a:r>
          </a:p>
          <a:p>
            <a:endParaRPr lang="de-DE" dirty="0"/>
          </a:p>
          <a:p>
            <a:r>
              <a:rPr lang="de-DE" dirty="0"/>
              <a:t>Klären Sie in den Fachteams (D, M, SU, </a:t>
            </a:r>
            <a:r>
              <a:rPr lang="de-DE" dirty="0" err="1"/>
              <a:t>Sp</a:t>
            </a:r>
            <a:r>
              <a:rPr lang="de-DE" dirty="0"/>
              <a:t>):</a:t>
            </a:r>
          </a:p>
          <a:p>
            <a:pPr>
              <a:buFont typeface="Arial" panose="020B0604020202020204" pitchFamily="34" charset="0"/>
              <a:buChar char="•"/>
            </a:pPr>
            <a:r>
              <a:rPr lang="de-DE" dirty="0"/>
              <a:t>Was haben wir bereits an Verständigungen? Worauf können wir aufbauen? Worauf können wir uns bereits einigen? </a:t>
            </a:r>
          </a:p>
          <a:p>
            <a:pPr>
              <a:buFont typeface="Arial" panose="020B0604020202020204" pitchFamily="34" charset="0"/>
              <a:buChar char="•"/>
            </a:pPr>
            <a:r>
              <a:rPr lang="de-DE" dirty="0"/>
              <a:t>Beachten Sie dabei die Kriterien der „Sonstigen Leistungen“ sowie die Einbeziehung der Schülerinnen und Schüler</a:t>
            </a:r>
          </a:p>
          <a:p>
            <a:pPr>
              <a:buFont typeface="Arial" panose="020B0604020202020204" pitchFamily="34" charset="0"/>
              <a:buChar char="•"/>
            </a:pPr>
            <a:r>
              <a:rPr lang="de-DE" dirty="0"/>
              <a:t>Holen Sie sich ggf. Anregungen aus den Beispielarbeitsplänen der QUA-</a:t>
            </a:r>
            <a:r>
              <a:rPr lang="de-DE" dirty="0" err="1"/>
              <a:t>LiS</a:t>
            </a:r>
            <a:endParaRPr lang="de-DE" dirty="0"/>
          </a:p>
          <a:p>
            <a:endParaRPr lang="de-DE" dirty="0"/>
          </a:p>
          <a:p>
            <a:r>
              <a:rPr lang="de-DE" dirty="0"/>
              <a:t>Notieren Sie ihre Ergebnisse im Tablet/Laptop.</a:t>
            </a:r>
          </a:p>
          <a:p>
            <a:endParaRPr lang="de-DE" dirty="0"/>
          </a:p>
          <a:p>
            <a:endParaRPr lang="de-DE" dirty="0">
              <a:highlight>
                <a:srgbClr val="FFFF00"/>
              </a:highlight>
            </a:endParaRPr>
          </a:p>
          <a:p>
            <a:endParaRPr lang="de-DE" dirty="0"/>
          </a:p>
          <a:p>
            <a:endParaRPr lang="de-DE" dirty="0"/>
          </a:p>
        </p:txBody>
      </p:sp>
    </p:spTree>
    <p:extLst>
      <p:ext uri="{BB962C8B-B14F-4D97-AF65-F5344CB8AC3E}">
        <p14:creationId xmlns:p14="http://schemas.microsoft.com/office/powerpoint/2010/main" val="398193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AD68-5165-9050-204F-0B1B639D5C3F}"/>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B2FCCFC5-6F17-2872-44A1-CA33974929C3}"/>
              </a:ext>
            </a:extLst>
          </p:cNvPr>
          <p:cNvSpPr>
            <a:spLocks noGrp="1"/>
          </p:cNvSpPr>
          <p:nvPr>
            <p:ph idx="1"/>
          </p:nvPr>
        </p:nvSpPr>
        <p:spPr>
          <a:xfrm>
            <a:off x="457200" y="2024844"/>
            <a:ext cx="8229600" cy="3691165"/>
          </a:xfrm>
        </p:spPr>
        <p:txBody>
          <a:bodyPr/>
          <a:lstStyle/>
          <a:p>
            <a:pPr algn="ctr"/>
            <a:r>
              <a:rPr lang="de-DE" b="1" i="0" u="none" strike="noStrike" dirty="0">
                <a:solidFill>
                  <a:srgbClr val="000000"/>
                </a:solidFill>
                <a:effectLst/>
                <a:latin typeface="BentonSans-Regular"/>
              </a:rPr>
              <a:t>Schulgesetz§ 48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Grundsätze der Leistungsbewertung</a:t>
            </a:r>
          </a:p>
          <a:p>
            <a:pPr algn="l"/>
            <a:r>
              <a:rPr lang="de-DE" b="0" i="0" u="none" strike="noStrike" dirty="0">
                <a:solidFill>
                  <a:srgbClr val="000000"/>
                </a:solidFill>
                <a:effectLst/>
                <a:latin typeface="BentonSans-Regular"/>
              </a:rPr>
              <a:t>(1) Die Leistungsbewertung soll über den Stand des Lernprozesses der Schülerin oder des Schülers Aufschluss geben; </a:t>
            </a:r>
            <a:r>
              <a:rPr lang="de-DE" b="0" i="0" u="none" strike="noStrike" dirty="0">
                <a:solidFill>
                  <a:srgbClr val="FF0000"/>
                </a:solidFill>
                <a:effectLst/>
                <a:latin typeface="BentonSans-Regular"/>
              </a:rPr>
              <a:t>sie soll auch Grundlage für die weitere Förderung der Schülerin oder des Schülers sein</a:t>
            </a:r>
            <a:r>
              <a:rPr lang="de-DE" b="0" i="0" u="none" strike="noStrike" dirty="0">
                <a:solidFill>
                  <a:srgbClr val="000000"/>
                </a:solidFill>
                <a:effectLst/>
                <a:latin typeface="BentonSans-Regular"/>
              </a:rPr>
              <a:t>. Die Leistungen werden durch Noten bewertet. (…)</a:t>
            </a:r>
          </a:p>
          <a:p>
            <a:pPr algn="l"/>
            <a:r>
              <a:rPr lang="de-DE" b="0" i="0" u="none" strike="noStrike" dirty="0">
                <a:solidFill>
                  <a:srgbClr val="000000"/>
                </a:solidFill>
                <a:effectLst/>
                <a:latin typeface="BentonSans-Regular"/>
              </a:rPr>
              <a:t>(2) Die Leistungsbewertung bezieht sich auf die im Unterricht vermittelten Kenntnisse, Fähigkeiten und Fertigkeiten. Grundlage der Leistungsbewertung sind alle von der Schülerin oder dem Schüler im Beurteilungsbereich </a:t>
            </a:r>
            <a:r>
              <a:rPr lang="de-DE" b="0" i="0" u="none" strike="noStrike" dirty="0">
                <a:solidFill>
                  <a:srgbClr val="FF0000"/>
                </a:solidFill>
                <a:effectLst/>
                <a:latin typeface="BentonSans-Regular"/>
              </a:rPr>
              <a:t>„Schriftliche Arbeiten“ </a:t>
            </a:r>
            <a:r>
              <a:rPr lang="de-DE" b="0" i="0" u="none" strike="noStrike" dirty="0">
                <a:solidFill>
                  <a:srgbClr val="000000"/>
                </a:solidFill>
                <a:effectLst/>
                <a:latin typeface="BentonSans-Regular"/>
              </a:rPr>
              <a:t>und im Beurteilungsbereich </a:t>
            </a:r>
            <a:r>
              <a:rPr lang="de-DE" b="0" i="0" u="none" strike="noStrike" dirty="0">
                <a:solidFill>
                  <a:srgbClr val="FF0000"/>
                </a:solidFill>
                <a:effectLst/>
                <a:latin typeface="BentonSans-Regular"/>
              </a:rPr>
              <a:t>„Sonstige Leistungen im Unterricht“ </a:t>
            </a:r>
            <a:r>
              <a:rPr lang="de-DE" b="0" i="0" u="none" strike="noStrike" dirty="0">
                <a:solidFill>
                  <a:srgbClr val="000000"/>
                </a:solidFill>
                <a:effectLst/>
                <a:latin typeface="BentonSans-Regular"/>
              </a:rPr>
              <a:t>erbrachten Leistungen. Beide Beurteilungsbereiche werden bei der Leistungsbewertung angemessen berücksichtigt.</a:t>
            </a:r>
          </a:p>
          <a:p>
            <a:endParaRPr lang="de-DE" dirty="0"/>
          </a:p>
        </p:txBody>
      </p:sp>
    </p:spTree>
    <p:extLst>
      <p:ext uri="{BB962C8B-B14F-4D97-AF65-F5344CB8AC3E}">
        <p14:creationId xmlns:p14="http://schemas.microsoft.com/office/powerpoint/2010/main" val="35315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82FA9-8FB2-76BC-A116-616EE3431A14}"/>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278E7784-27DF-132D-F7C6-4DE95D84DDC1}"/>
              </a:ext>
            </a:extLst>
          </p:cNvPr>
          <p:cNvSpPr>
            <a:spLocks noGrp="1"/>
          </p:cNvSpPr>
          <p:nvPr>
            <p:ph idx="1"/>
          </p:nvPr>
        </p:nvSpPr>
        <p:spPr>
          <a:xfrm>
            <a:off x="457200" y="2114099"/>
            <a:ext cx="8229600" cy="3583153"/>
          </a:xfrm>
        </p:spPr>
        <p:txBody>
          <a:bodyPr/>
          <a:lstStyle/>
          <a:p>
            <a:pPr algn="ctr"/>
            <a:r>
              <a:rPr lang="de-DE" b="1" i="0" u="none" strike="noStrike" dirty="0">
                <a:solidFill>
                  <a:srgbClr val="000000"/>
                </a:solidFill>
                <a:effectLst/>
                <a:latin typeface="BentonSans-Regular"/>
              </a:rPr>
              <a:t>AOGS§ 5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Leistungsbewertung</a:t>
            </a:r>
          </a:p>
          <a:p>
            <a:pPr algn="l"/>
            <a:r>
              <a:rPr lang="de-DE" i="0" u="none" strike="noStrike" dirty="0">
                <a:solidFill>
                  <a:srgbClr val="000000"/>
                </a:solidFill>
                <a:effectLst/>
                <a:latin typeface="BentonSans-Regular"/>
              </a:rPr>
              <a:t>(1) Zur Feststellung des individuellen Lernfortschritts sind nach Maßgabe der Lehrpläne kurze schriftliche Übungen zulässig. </a:t>
            </a:r>
            <a:r>
              <a:rPr lang="de-DE" i="0" u="none" strike="noStrike" dirty="0">
                <a:solidFill>
                  <a:srgbClr val="FF0000"/>
                </a:solidFill>
                <a:effectLst/>
                <a:latin typeface="BentonSans-Regular"/>
              </a:rPr>
              <a:t>Schriftliche Arbeiten werden in den Klassen 3 und 4 in den Fächern Mathematik, Deutsch und Englisch geschrieben. </a:t>
            </a:r>
          </a:p>
          <a:p>
            <a:pPr algn="l"/>
            <a:r>
              <a:rPr lang="de-DE" i="0" u="none" strike="noStrike" dirty="0">
                <a:solidFill>
                  <a:srgbClr val="000000"/>
                </a:solidFill>
                <a:effectLst/>
                <a:latin typeface="BentonSans-Regular"/>
              </a:rPr>
              <a:t>(2) In der Schuleingangsphase werden die Leistungen der </a:t>
            </a:r>
            <a:r>
              <a:rPr lang="de-DE" i="0" u="none" strike="noStrike" dirty="0" err="1">
                <a:solidFill>
                  <a:srgbClr val="000000"/>
                </a:solidFill>
                <a:effectLst/>
                <a:latin typeface="BentonSans-Regular"/>
              </a:rPr>
              <a:t>SuS</a:t>
            </a:r>
            <a:r>
              <a:rPr lang="de-DE" i="0" u="none" strike="noStrike" dirty="0">
                <a:solidFill>
                  <a:srgbClr val="000000"/>
                </a:solidFill>
                <a:effectLst/>
                <a:latin typeface="BentonSans-Regular"/>
              </a:rPr>
              <a:t> ohne Noten bewertet, in den Klassen 3 und 4 mit Noten. (…) vor der Versetzung in die Klasse 3 an die Leistungsbewertung mit Noten heranführen(…)</a:t>
            </a:r>
          </a:p>
          <a:p>
            <a:pPr algn="l"/>
            <a:r>
              <a:rPr lang="de-DE" i="0" u="none" strike="noStrike" dirty="0">
                <a:solidFill>
                  <a:srgbClr val="000000"/>
                </a:solidFill>
                <a:effectLst/>
                <a:latin typeface="BentonSans-Regular"/>
              </a:rPr>
              <a:t> (3) Die Schulkonferenz kann beschließen, auf die Leistungsbewertung mit Noten in der Klasse 3 zu verzichten.</a:t>
            </a:r>
          </a:p>
          <a:p>
            <a:endParaRPr lang="de-DE" dirty="0"/>
          </a:p>
        </p:txBody>
      </p:sp>
    </p:spTree>
    <p:extLst>
      <p:ext uri="{BB962C8B-B14F-4D97-AF65-F5344CB8AC3E}">
        <p14:creationId xmlns:p14="http://schemas.microsoft.com/office/powerpoint/2010/main" val="2900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55C79F-D5E4-EBA0-D82A-A8B20A233B9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E0A1F0F7-8BC4-ED45-77FC-83FF742A840E}"/>
              </a:ext>
            </a:extLst>
          </p:cNvPr>
          <p:cNvSpPr>
            <a:spLocks noGrp="1"/>
          </p:cNvSpPr>
          <p:nvPr>
            <p:ph idx="1"/>
          </p:nvPr>
        </p:nvSpPr>
        <p:spPr/>
        <p:txBody>
          <a:bodyPr/>
          <a:lstStyle/>
          <a:p>
            <a:pPr algn="just">
              <a:lnSpc>
                <a:spcPct val="115000"/>
              </a:lnSpc>
              <a:spcAft>
                <a:spcPts val="1000"/>
              </a:spcAft>
            </a:pPr>
            <a:r>
              <a:rPr lang="de-DE" sz="1800" b="1" dirty="0">
                <a:effectLst/>
                <a:latin typeface="Arial" panose="020B0604020202020204" pitchFamily="34" charset="0"/>
                <a:ea typeface="Times New Roman" panose="02020603050405020304" pitchFamily="18" charset="0"/>
                <a:cs typeface="ComicSansMS,Bold"/>
              </a:rPr>
              <a:t>Schuleingangsphase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1800" b="1" dirty="0">
                <a:effectLst/>
                <a:latin typeface="Arial" panose="020B0604020202020204" pitchFamily="34" charset="0"/>
                <a:ea typeface="Times New Roman" panose="02020603050405020304" pitchFamily="18" charset="0"/>
                <a:cs typeface="ComicSansMS,Bold"/>
              </a:rPr>
              <a:t>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1800" dirty="0">
                <a:effectLst/>
                <a:latin typeface="Arial" panose="020B0604020202020204" pitchFamily="34" charset="0"/>
                <a:ea typeface="Times New Roman" panose="02020603050405020304" pitchFamily="18" charset="0"/>
                <a:cs typeface="ComicSansMS,Bold"/>
              </a:rPr>
              <a:t>In den ersten beiden Schuljahren gilt es , die Schülerinnen und Schüler nach den Grundsätzen </a:t>
            </a:r>
            <a:r>
              <a:rPr lang="de-DE" sz="1800" b="1" dirty="0">
                <a:effectLst/>
                <a:latin typeface="Arial" panose="020B0604020202020204" pitchFamily="34" charset="0"/>
                <a:ea typeface="Times New Roman" panose="02020603050405020304" pitchFamily="18" charset="0"/>
                <a:cs typeface="ComicSansMS,Bold"/>
              </a:rPr>
              <a:t>unseres schulischen Leitbilds</a:t>
            </a:r>
            <a:r>
              <a:rPr lang="de-DE" sz="1800" dirty="0">
                <a:effectLst/>
                <a:latin typeface="Arial" panose="020B0604020202020204" pitchFamily="34" charset="0"/>
                <a:ea typeface="Times New Roman" panose="02020603050405020304" pitchFamily="18" charset="0"/>
                <a:cs typeface="ComicSansMS,Bold"/>
              </a:rPr>
              <a:t> und auf der Grundlage der Richtlinien NRW an Leistung, Anforderungen und Feststellen individueller Leistungen heranzuführen. Dies geschieht breitgefächert in Form von täglichen Rückmeldungen: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5503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4A2E4-1A19-B8A4-2703-D453C3B0CDB3}"/>
              </a:ext>
            </a:extLst>
          </p:cNvPr>
          <p:cNvSpPr>
            <a:spLocks noGrp="1"/>
          </p:cNvSpPr>
          <p:nvPr>
            <p:ph type="title"/>
          </p:nvPr>
        </p:nvSpPr>
        <p:spPr/>
        <p:txBody>
          <a:bodyPr/>
          <a:lstStyle/>
          <a:p>
            <a:r>
              <a:rPr lang="de-DE" dirty="0">
                <a:solidFill>
                  <a:srgbClr val="0070C0"/>
                </a:solidFill>
              </a:rPr>
              <a:t>Grundsätze Leistungskonzept: KGS Hinter der Kirche</a:t>
            </a:r>
          </a:p>
        </p:txBody>
      </p:sp>
      <p:sp>
        <p:nvSpPr>
          <p:cNvPr id="3" name="Inhaltsplatzhalter 2">
            <a:extLst>
              <a:ext uri="{FF2B5EF4-FFF2-40B4-BE49-F238E27FC236}">
                <a16:creationId xmlns:a16="http://schemas.microsoft.com/office/drawing/2014/main" id="{3132112C-072F-91CC-3269-177CF3DE5041}"/>
              </a:ext>
            </a:extLst>
          </p:cNvPr>
          <p:cNvSpPr>
            <a:spLocks noGrp="1"/>
          </p:cNvSpPr>
          <p:nvPr>
            <p:ph idx="1"/>
          </p:nvPr>
        </p:nvSpPr>
        <p:spPr/>
        <p:txBody>
          <a:bodyPr>
            <a:normAutofit/>
          </a:bodyPr>
          <a:lstStyle/>
          <a:p>
            <a:pPr marL="285750" indent="-285750">
              <a:lnSpc>
                <a:spcPct val="115000"/>
              </a:lnSpc>
              <a:spcAft>
                <a:spcPts val="1000"/>
              </a:spcAft>
              <a:buFont typeface="Arial" panose="020B0604020202020204" pitchFamily="34" charset="0"/>
              <a:buChar char="•"/>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Wir gestalten durch ein vielfältiges und offenes Schulleben die Schule als wichtigen Lern- und Lebensraum.</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Wir fördern unsere Schülerinnen und Schüler nach ihren individuellen Fähigkeiten und Begabungen.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Wir unterstützen unsere Schülerinnen und Schüler in ihrer Entwicklung zu selbstständig denkenden und nachhaltig handelnden Menschen.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Grundlage für eine kontinuierliche Weiterentwicklung unserer Schule sehen wir im kooperativen Miteinander zwischen Schulleitung, Lehrerinnen und Lehrer, OGS, Schülerinnen und Schüler sowie Eltern.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95294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F67586-9098-80D5-5865-5936FC8F7E5F}"/>
              </a:ext>
            </a:extLst>
          </p:cNvPr>
          <p:cNvSpPr>
            <a:spLocks noGrp="1"/>
          </p:cNvSpPr>
          <p:nvPr>
            <p:ph type="title"/>
          </p:nvPr>
        </p:nvSpPr>
        <p:spPr/>
        <p:txBody>
          <a:bodyPr/>
          <a:lstStyle/>
          <a:p>
            <a:r>
              <a:rPr lang="de-DE" dirty="0"/>
              <a:t>Weitere Prinzipien</a:t>
            </a:r>
          </a:p>
        </p:txBody>
      </p:sp>
      <p:sp>
        <p:nvSpPr>
          <p:cNvPr id="3" name="Inhaltsplatzhalter 2">
            <a:extLst>
              <a:ext uri="{FF2B5EF4-FFF2-40B4-BE49-F238E27FC236}">
                <a16:creationId xmlns:a16="http://schemas.microsoft.com/office/drawing/2014/main" id="{1DC3C9E7-F347-C61F-331E-F17C163E5ABD}"/>
              </a:ext>
            </a:extLst>
          </p:cNvPr>
          <p:cNvSpPr>
            <a:spLocks noGrp="1"/>
          </p:cNvSpPr>
          <p:nvPr>
            <p:ph idx="1"/>
          </p:nvPr>
        </p:nvSpPr>
        <p:spPr/>
        <p:txBody>
          <a:bodyPr/>
          <a:lstStyle/>
          <a:p>
            <a:pPr algn="just">
              <a:lnSpc>
                <a:spcPct val="115000"/>
              </a:lnSpc>
              <a:spcAft>
                <a:spcPts val="1000"/>
              </a:spcAft>
            </a:pPr>
            <a:r>
              <a:rPr lang="de-DE" sz="1800" b="1" dirty="0">
                <a:effectLst/>
                <a:latin typeface="Arial" panose="020B0604020202020204" pitchFamily="34" charset="0"/>
                <a:ea typeface="Times New Roman" panose="02020603050405020304" pitchFamily="18" charset="0"/>
                <a:cs typeface="ComicSansMS,Bold"/>
              </a:rPr>
              <a:t>Schuleingangsphase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de-DE" sz="1800" b="1" dirty="0">
                <a:effectLst/>
                <a:latin typeface="Arial" panose="020B0604020202020204" pitchFamily="34" charset="0"/>
                <a:ea typeface="Times New Roman" panose="02020603050405020304" pitchFamily="18" charset="0"/>
                <a:cs typeface="ComicSansMS,Bold"/>
              </a:rPr>
              <a:t>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15000"/>
              </a:lnSpc>
              <a:spcAft>
                <a:spcPts val="1000"/>
              </a:spcAft>
              <a:buFont typeface="Wingdings" pitchFamily="2" charset="2"/>
              <a:buChar char="Ø"/>
            </a:pPr>
            <a:r>
              <a:rPr lang="de-DE" sz="1800" dirty="0">
                <a:effectLst/>
                <a:latin typeface="Arial" panose="020B0604020202020204" pitchFamily="34" charset="0"/>
                <a:ea typeface="Times New Roman" panose="02020603050405020304" pitchFamily="18" charset="0"/>
                <a:cs typeface="ComicSansMS,Bold"/>
              </a:rPr>
              <a:t>In den ersten beiden Schuljahren gilt es , die Schülerinnen und Schüler nach den Grundsätzen </a:t>
            </a:r>
            <a:r>
              <a:rPr lang="de-DE" sz="1800" b="1" dirty="0">
                <a:effectLst/>
                <a:latin typeface="Arial" panose="020B0604020202020204" pitchFamily="34" charset="0"/>
                <a:ea typeface="Times New Roman" panose="02020603050405020304" pitchFamily="18" charset="0"/>
                <a:cs typeface="ComicSansMS,Bold"/>
              </a:rPr>
              <a:t>unseres schulischen Leitbilds</a:t>
            </a:r>
            <a:r>
              <a:rPr lang="de-DE" sz="1800" dirty="0">
                <a:effectLst/>
                <a:latin typeface="Arial" panose="020B0604020202020204" pitchFamily="34" charset="0"/>
                <a:ea typeface="Times New Roman" panose="02020603050405020304" pitchFamily="18" charset="0"/>
                <a:cs typeface="ComicSansMS,Bold"/>
              </a:rPr>
              <a:t> und auf der Grundlage der Richtlinien NRW an Leistung, Anforderungen und Feststellen individueller Leistungen heranzuführen. Dies geschieht breitgefächert in Form von täglichen Rückmeldungen: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3657588612"/>
      </p:ext>
    </p:extLst>
  </p:cSld>
  <p:clrMapOvr>
    <a:masterClrMapping/>
  </p:clrMapOvr>
</p:sld>
</file>

<file path=ppt/theme/theme1.xml><?xml version="1.0" encoding="utf-8"?>
<a:theme xmlns:a="http://schemas.openxmlformats.org/drawingml/2006/main" name="3_Masterfolie">
  <a:themeElements>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Masterfoli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Masterfoli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Masterfoli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Masterfoli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Masterfoli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Masterfoli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Masterfoli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1452</Words>
  <Application>Microsoft Macintosh PowerPoint</Application>
  <PresentationFormat>Bildschirmpräsentation (4:3)</PresentationFormat>
  <Paragraphs>214</Paragraphs>
  <Slides>42</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42</vt:i4>
      </vt:variant>
    </vt:vector>
  </HeadingPairs>
  <TitlesOfParts>
    <vt:vector size="51" baseType="lpstr">
      <vt:lpstr>Arial</vt:lpstr>
      <vt:lpstr>BentonSans-Regular</vt:lpstr>
      <vt:lpstr>Calibri</vt:lpstr>
      <vt:lpstr>MeliorLT</vt:lpstr>
      <vt:lpstr>Symbol</vt:lpstr>
      <vt:lpstr>Tahoma</vt:lpstr>
      <vt:lpstr>Verdana</vt:lpstr>
      <vt:lpstr>Wingdings</vt:lpstr>
      <vt:lpstr>3_Masterfolie</vt:lpstr>
      <vt:lpstr>PowerPoint-Präsentation</vt:lpstr>
      <vt:lpstr>Ziele für heute</vt:lpstr>
      <vt:lpstr>PowerPoint-Präsentation</vt:lpstr>
      <vt:lpstr>PowerPoint-Präsentation</vt:lpstr>
      <vt:lpstr>Rechtlich verbindliche Grundsätze</vt:lpstr>
      <vt:lpstr>Rechtlich verbindliche Grundsätze</vt:lpstr>
      <vt:lpstr>PowerPoint-Präsentation</vt:lpstr>
      <vt:lpstr>Grundsätze Leistungskonzept: KGS Hinter der Kirche</vt:lpstr>
      <vt:lpstr>Weitere Prinzipien</vt:lpstr>
      <vt:lpstr>Prinzipien des Leistungskonzeptes: KGS Hinter der Kirche</vt:lpstr>
      <vt:lpstr>Ziele eines Leistungskonzepts</vt:lpstr>
      <vt:lpstr>Ziele eines Leistungskonzepts</vt:lpstr>
      <vt:lpstr>Sonstige Leistungen </vt:lpstr>
      <vt:lpstr>Arbeitsauftrag</vt:lpstr>
      <vt:lpstr>Einbeziehung der Schüler*innen in die  Leistungsbewertung und Leistungsrückmeldung</vt:lpstr>
      <vt:lpstr>Ampelmethode</vt:lpstr>
      <vt:lpstr>Selbsteinschätzung </vt:lpstr>
      <vt:lpstr>Selbsteinschätzung </vt:lpstr>
      <vt:lpstr> Lerntagebuch/ Logbuch</vt:lpstr>
      <vt:lpstr> Lerntagebuch/ Logbuch</vt:lpstr>
      <vt:lpstr>Leistungsrückmeldung durch Kompetenzraster</vt:lpstr>
      <vt:lpstr>PowerPoint-Präsentation</vt:lpstr>
      <vt:lpstr>PowerPoint-Präsentation</vt:lpstr>
      <vt:lpstr>PowerPoint-Präsentation</vt:lpstr>
      <vt:lpstr>Individuelle Rückmeldung von Lehrkräften</vt:lpstr>
      <vt:lpstr>Individuelle Rückmeldung von Lehrkräften</vt:lpstr>
      <vt:lpstr>Individuelle Rückmeldung von Lehrkräften</vt:lpstr>
      <vt:lpstr>Arbeitsauftrag</vt:lpstr>
      <vt:lpstr>Aufbau/ Struktur des Leistungskonzepts </vt:lpstr>
      <vt:lpstr>Grundüberlegungen Leistungskonzept</vt:lpstr>
      <vt:lpstr>Eckpunkte des Leistungsverständnis‘ in den neuen Lehrplänen</vt:lpstr>
      <vt:lpstr>Bildungsstandards und Anforderungsbereiche</vt:lpstr>
      <vt:lpstr>Anforderungsbereiche</vt:lpstr>
      <vt:lpstr>Anforderungsbereiche</vt:lpstr>
      <vt:lpstr>Anforderungsbereiche</vt:lpstr>
      <vt:lpstr>Einheitliche Benennung der schriftlichen Arbeiten</vt:lpstr>
      <vt:lpstr>Grundlagen der Leistungsbewertung  am Beispiel Deutsch Klasse 1</vt:lpstr>
      <vt:lpstr>Grundlagen der Leistungsbewertung  am Beispiel Deutsch Klasse 3/4</vt:lpstr>
      <vt:lpstr>Klassenarbeiten am Beispiel  Deutsch Klasse 2</vt:lpstr>
      <vt:lpstr>Ermittlung der Zeugniszensur am Beispiel   Deutschnote Klasse 3</vt:lpstr>
      <vt:lpstr>Beispiel eines Zensurenschlüssels </vt:lpstr>
      <vt:lpstr>Arbeitsauftrag</vt:lpstr>
    </vt:vector>
  </TitlesOfParts>
  <Company>Rolff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Rolff</dc:creator>
  <cp:lastModifiedBy>Claus Buhren</cp:lastModifiedBy>
  <cp:revision>347</cp:revision>
  <cp:lastPrinted>2019-02-25T12:27:22Z</cp:lastPrinted>
  <dcterms:created xsi:type="dcterms:W3CDTF">2014-03-30T19:01:14Z</dcterms:created>
  <dcterms:modified xsi:type="dcterms:W3CDTF">2024-09-18T22:14:17Z</dcterms:modified>
</cp:coreProperties>
</file>